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 id="2147483687" r:id="rId5"/>
  </p:sldMasterIdLst>
  <p:notesMasterIdLst>
    <p:notesMasterId r:id="rId23"/>
  </p:notesMasterIdLst>
  <p:handoutMasterIdLst>
    <p:handoutMasterId r:id="rId24"/>
  </p:handoutMasterIdLst>
  <p:sldIdLst>
    <p:sldId id="310" r:id="rId6"/>
    <p:sldId id="311" r:id="rId7"/>
    <p:sldId id="312" r:id="rId8"/>
    <p:sldId id="303" r:id="rId9"/>
    <p:sldId id="313" r:id="rId10"/>
    <p:sldId id="304" r:id="rId11"/>
    <p:sldId id="314" r:id="rId12"/>
    <p:sldId id="305" r:id="rId13"/>
    <p:sldId id="315" r:id="rId14"/>
    <p:sldId id="307" r:id="rId15"/>
    <p:sldId id="316" r:id="rId16"/>
    <p:sldId id="306" r:id="rId17"/>
    <p:sldId id="317" r:id="rId18"/>
    <p:sldId id="308" r:id="rId19"/>
    <p:sldId id="280" r:id="rId20"/>
    <p:sldId id="309" r:id="rId21"/>
    <p:sldId id="318" r:id="rId22"/>
  </p:sldIdLst>
  <p:sldSz cx="9144000" cy="5143500" type="screen16x9"/>
  <p:notesSz cx="6858000" cy="9144000"/>
  <p:defaultTextStyle>
    <a:defPPr>
      <a:defRPr lang="en-US"/>
    </a:defPPr>
    <a:lvl1pPr algn="l" rtl="0" eaLnBrk="0" fontAlgn="base" hangingPunct="0">
      <a:lnSpc>
        <a:spcPct val="80000"/>
      </a:lnSpc>
      <a:spcBef>
        <a:spcPct val="0"/>
      </a:spcBef>
      <a:spcAft>
        <a:spcPct val="0"/>
      </a:spcAft>
      <a:defRPr sz="3200" b="1" kern="1200">
        <a:solidFill>
          <a:schemeClr val="tx1"/>
        </a:solidFill>
        <a:latin typeface="Arial" charset="0"/>
        <a:ea typeface="+mn-ea"/>
        <a:cs typeface="+mn-cs"/>
      </a:defRPr>
    </a:lvl1pPr>
    <a:lvl2pPr marL="457200" algn="l" rtl="0" eaLnBrk="0" fontAlgn="base" hangingPunct="0">
      <a:lnSpc>
        <a:spcPct val="80000"/>
      </a:lnSpc>
      <a:spcBef>
        <a:spcPct val="0"/>
      </a:spcBef>
      <a:spcAft>
        <a:spcPct val="0"/>
      </a:spcAft>
      <a:defRPr sz="3200" b="1" kern="1200">
        <a:solidFill>
          <a:schemeClr val="tx1"/>
        </a:solidFill>
        <a:latin typeface="Arial" charset="0"/>
        <a:ea typeface="+mn-ea"/>
        <a:cs typeface="+mn-cs"/>
      </a:defRPr>
    </a:lvl2pPr>
    <a:lvl3pPr marL="914400" algn="l" rtl="0" eaLnBrk="0" fontAlgn="base" hangingPunct="0">
      <a:lnSpc>
        <a:spcPct val="80000"/>
      </a:lnSpc>
      <a:spcBef>
        <a:spcPct val="0"/>
      </a:spcBef>
      <a:spcAft>
        <a:spcPct val="0"/>
      </a:spcAft>
      <a:defRPr sz="3200" b="1" kern="1200">
        <a:solidFill>
          <a:schemeClr val="tx1"/>
        </a:solidFill>
        <a:latin typeface="Arial" charset="0"/>
        <a:ea typeface="+mn-ea"/>
        <a:cs typeface="+mn-cs"/>
      </a:defRPr>
    </a:lvl3pPr>
    <a:lvl4pPr marL="1371600" algn="l" rtl="0" eaLnBrk="0" fontAlgn="base" hangingPunct="0">
      <a:lnSpc>
        <a:spcPct val="80000"/>
      </a:lnSpc>
      <a:spcBef>
        <a:spcPct val="0"/>
      </a:spcBef>
      <a:spcAft>
        <a:spcPct val="0"/>
      </a:spcAft>
      <a:defRPr sz="3200" b="1" kern="1200">
        <a:solidFill>
          <a:schemeClr val="tx1"/>
        </a:solidFill>
        <a:latin typeface="Arial" charset="0"/>
        <a:ea typeface="+mn-ea"/>
        <a:cs typeface="+mn-cs"/>
      </a:defRPr>
    </a:lvl4pPr>
    <a:lvl5pPr marL="1828800" algn="l" rtl="0" eaLnBrk="0" fontAlgn="base" hangingPunct="0">
      <a:lnSpc>
        <a:spcPct val="80000"/>
      </a:lnSpc>
      <a:spcBef>
        <a:spcPct val="0"/>
      </a:spcBef>
      <a:spcAft>
        <a:spcPct val="0"/>
      </a:spcAft>
      <a:defRPr sz="3200" b="1" kern="1200">
        <a:solidFill>
          <a:schemeClr val="tx1"/>
        </a:solidFill>
        <a:latin typeface="Arial" charset="0"/>
        <a:ea typeface="+mn-ea"/>
        <a:cs typeface="+mn-cs"/>
      </a:defRPr>
    </a:lvl5pPr>
    <a:lvl6pPr marL="2286000" algn="l" defTabSz="914400" rtl="0" eaLnBrk="1" latinLnBrk="0" hangingPunct="1">
      <a:defRPr sz="3200" b="1" kern="1200">
        <a:solidFill>
          <a:schemeClr val="tx1"/>
        </a:solidFill>
        <a:latin typeface="Arial" charset="0"/>
        <a:ea typeface="+mn-ea"/>
        <a:cs typeface="+mn-cs"/>
      </a:defRPr>
    </a:lvl6pPr>
    <a:lvl7pPr marL="2743200" algn="l" defTabSz="914400" rtl="0" eaLnBrk="1" latinLnBrk="0" hangingPunct="1">
      <a:defRPr sz="3200" b="1" kern="1200">
        <a:solidFill>
          <a:schemeClr val="tx1"/>
        </a:solidFill>
        <a:latin typeface="Arial" charset="0"/>
        <a:ea typeface="+mn-ea"/>
        <a:cs typeface="+mn-cs"/>
      </a:defRPr>
    </a:lvl7pPr>
    <a:lvl8pPr marL="3200400" algn="l" defTabSz="914400" rtl="0" eaLnBrk="1" latinLnBrk="0" hangingPunct="1">
      <a:defRPr sz="3200" b="1" kern="1200">
        <a:solidFill>
          <a:schemeClr val="tx1"/>
        </a:solidFill>
        <a:latin typeface="Arial" charset="0"/>
        <a:ea typeface="+mn-ea"/>
        <a:cs typeface="+mn-cs"/>
      </a:defRPr>
    </a:lvl8pPr>
    <a:lvl9pPr marL="3657600" algn="l" defTabSz="914400" rtl="0" eaLnBrk="1" latinLnBrk="0" hangingPunct="1">
      <a:defRPr sz="3200" b="1"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rief Abraham" initials="A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A8224"/>
    <a:srgbClr val="00A74E"/>
    <a:srgbClr val="00B8E3"/>
    <a:srgbClr val="BBBB00"/>
    <a:srgbClr val="3399FF"/>
    <a:srgbClr val="CCBB88"/>
    <a:srgbClr val="003344"/>
    <a:srgbClr val="A58913"/>
    <a:srgbClr val="5577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93" autoAdjust="0"/>
    <p:restoredTop sz="86847" autoAdjust="0"/>
  </p:normalViewPr>
  <p:slideViewPr>
    <p:cSldViewPr snapToGrid="0" showGuides="1">
      <p:cViewPr>
        <p:scale>
          <a:sx n="80" d="100"/>
          <a:sy n="80" d="100"/>
        </p:scale>
        <p:origin x="-1052" y="-180"/>
      </p:cViewPr>
      <p:guideLst>
        <p:guide orient="horz" pos="921"/>
        <p:guide orient="horz" pos="2162"/>
        <p:guide orient="horz" pos="2268"/>
        <p:guide orient="horz" pos="2372"/>
        <p:guide orient="horz" pos="2522"/>
        <p:guide orient="horz" pos="3175"/>
        <p:guide orient="horz" pos="1620"/>
        <p:guide orient="horz" pos="1531"/>
        <p:guide orient="horz" pos="726"/>
        <p:guide orient="horz" pos="1400"/>
        <p:guide orient="horz" pos="1181"/>
        <p:guide orient="horz" pos="334"/>
        <p:guide pos="206"/>
        <p:guide pos="2884"/>
        <p:guide pos="5543"/>
        <p:guide pos="1341"/>
        <p:guide pos="4417"/>
      </p:guideLst>
    </p:cSldViewPr>
  </p:slideViewPr>
  <p:notesTextViewPr>
    <p:cViewPr>
      <p:scale>
        <a:sx n="100" d="100"/>
        <a:sy n="100" d="100"/>
      </p:scale>
      <p:origin x="0" y="0"/>
    </p:cViewPr>
  </p:notesTextViewPr>
  <p:sorterViewPr>
    <p:cViewPr>
      <p:scale>
        <a:sx n="120" d="100"/>
        <a:sy n="120" d="100"/>
      </p:scale>
      <p:origin x="0" y="3822"/>
    </p:cViewPr>
  </p:sorterViewPr>
  <p:notesViewPr>
    <p:cSldViewPr snapToGrid="0" showGuides="1">
      <p:cViewPr varScale="1">
        <p:scale>
          <a:sx n="85" d="100"/>
          <a:sy n="85" d="100"/>
        </p:scale>
        <p:origin x="-383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61785"/>
            <a:ext cx="3429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lnSpc>
                <a:spcPct val="100000"/>
              </a:lnSpc>
              <a:defRPr sz="1200" b="0"/>
            </a:lvl1pPr>
          </a:lstStyle>
          <a:p>
            <a:r>
              <a:rPr lang="en-US" sz="1000" dirty="0" smtClean="0"/>
              <a:t>Products: Automotive, Industrial, Infrastructure &amp; Travel</a:t>
            </a:r>
            <a:endParaRPr lang="en-US" sz="1000" dirty="0"/>
          </a:p>
        </p:txBody>
      </p:sp>
      <p:sp>
        <p:nvSpPr>
          <p:cNvPr id="48131" name="Rectangle 3"/>
          <p:cNvSpPr>
            <a:spLocks noGrp="1" noChangeArrowheads="1"/>
          </p:cNvSpPr>
          <p:nvPr>
            <p:ph type="dt" sz="quarter" idx="1"/>
          </p:nvPr>
        </p:nvSpPr>
        <p:spPr bwMode="auto">
          <a:xfrm>
            <a:off x="3884613" y="61785"/>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lnSpc>
                <a:spcPct val="100000"/>
              </a:lnSpc>
              <a:defRPr sz="1200" b="0"/>
            </a:lvl1pPr>
          </a:lstStyle>
          <a:p>
            <a:fld id="{3E82913B-684B-45AA-BEFB-87506F44402E}" type="datetime1">
              <a:rPr lang="en-US" sz="1000" smtClean="0"/>
              <a:pPr/>
              <a:t>1/5/2018</a:t>
            </a:fld>
            <a:endParaRPr lang="en-US" sz="1000"/>
          </a:p>
        </p:txBody>
      </p:sp>
      <p:sp>
        <p:nvSpPr>
          <p:cNvPr id="48132" name="Rectangle 4"/>
          <p:cNvSpPr>
            <a:spLocks noGrp="1" noChangeArrowheads="1"/>
          </p:cNvSpPr>
          <p:nvPr>
            <p:ph type="ftr" sz="quarter" idx="2"/>
          </p:nvPr>
        </p:nvSpPr>
        <p:spPr bwMode="auto">
          <a:xfrm>
            <a:off x="0" y="8623428"/>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lnSpc>
                <a:spcPct val="100000"/>
              </a:lnSpc>
              <a:defRPr sz="1200" b="0"/>
            </a:lvl1pPr>
          </a:lstStyle>
          <a:p>
            <a:r>
              <a:rPr lang="en-US" sz="1000" smtClean="0"/>
              <a:t>Copyright © 2009 Accenture All Rights Reserved.</a:t>
            </a:r>
            <a:endParaRPr lang="en-US" sz="1000"/>
          </a:p>
        </p:txBody>
      </p:sp>
      <p:sp>
        <p:nvSpPr>
          <p:cNvPr id="48133" name="Rectangle 5"/>
          <p:cNvSpPr>
            <a:spLocks noGrp="1" noChangeArrowheads="1"/>
          </p:cNvSpPr>
          <p:nvPr>
            <p:ph type="sldNum" sz="quarter" idx="3"/>
          </p:nvPr>
        </p:nvSpPr>
        <p:spPr bwMode="auto">
          <a:xfrm>
            <a:off x="3884613" y="8623428"/>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lnSpc>
                <a:spcPct val="100000"/>
              </a:lnSpc>
              <a:defRPr sz="1200" b="0"/>
            </a:lvl1pPr>
          </a:lstStyle>
          <a:p>
            <a:fld id="{FA028DC5-776A-458E-8C28-9823E1AC2C40}" type="slidenum">
              <a:rPr lang="en-US" sz="1000"/>
              <a:pPr/>
              <a:t>‹#›</a:t>
            </a:fld>
            <a:endParaRPr lang="en-US" sz="1000"/>
          </a:p>
        </p:txBody>
      </p:sp>
    </p:spTree>
    <p:extLst>
      <p:ext uri="{BB962C8B-B14F-4D97-AF65-F5344CB8AC3E}">
        <p14:creationId xmlns:p14="http://schemas.microsoft.com/office/powerpoint/2010/main" val="2721076449"/>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61785"/>
            <a:ext cx="3429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lnSpc>
                <a:spcPct val="100000"/>
              </a:lnSpc>
              <a:defRPr sz="1000" b="0"/>
            </a:lvl1pPr>
          </a:lstStyle>
          <a:p>
            <a:r>
              <a:rPr lang="en-US" dirty="0" smtClean="0"/>
              <a:t>Products: Automotive, Industrial, Infrastructure &amp; Travel</a:t>
            </a:r>
            <a:endParaRPr lang="en-US" dirty="0"/>
          </a:p>
        </p:txBody>
      </p:sp>
      <p:sp>
        <p:nvSpPr>
          <p:cNvPr id="44035" name="Rectangle 3"/>
          <p:cNvSpPr>
            <a:spLocks noGrp="1" noChangeArrowheads="1"/>
          </p:cNvSpPr>
          <p:nvPr>
            <p:ph type="dt" idx="1"/>
          </p:nvPr>
        </p:nvSpPr>
        <p:spPr bwMode="auto">
          <a:xfrm>
            <a:off x="3884613" y="61785"/>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lnSpc>
                <a:spcPct val="100000"/>
              </a:lnSpc>
              <a:defRPr sz="1000" b="0"/>
            </a:lvl1pPr>
          </a:lstStyle>
          <a:p>
            <a:fld id="{EF0961F8-5312-4593-A8E0-89411A6E4F80}" type="datetime1">
              <a:rPr lang="en-US" smtClean="0"/>
              <a:pPr/>
              <a:t>1/5/2018</a:t>
            </a:fld>
            <a:endParaRPr lang="en-US"/>
          </a:p>
        </p:txBody>
      </p:sp>
      <p:sp>
        <p:nvSpPr>
          <p:cNvPr id="4403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4403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4038" name="Rectangle 6"/>
          <p:cNvSpPr>
            <a:spLocks noGrp="1" noChangeArrowheads="1"/>
          </p:cNvSpPr>
          <p:nvPr>
            <p:ph type="ftr" sz="quarter" idx="4"/>
          </p:nvPr>
        </p:nvSpPr>
        <p:spPr bwMode="auto">
          <a:xfrm>
            <a:off x="0" y="8623428"/>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lnSpc>
                <a:spcPct val="100000"/>
              </a:lnSpc>
              <a:defRPr sz="1000" b="0"/>
            </a:lvl1pPr>
          </a:lstStyle>
          <a:p>
            <a:r>
              <a:rPr lang="en-US" smtClean="0"/>
              <a:t>Copyright © 2009 Accenture All Rights Reserved.</a:t>
            </a:r>
            <a:endParaRPr lang="en-US"/>
          </a:p>
        </p:txBody>
      </p:sp>
      <p:sp>
        <p:nvSpPr>
          <p:cNvPr id="44039" name="Rectangle 7"/>
          <p:cNvSpPr>
            <a:spLocks noGrp="1" noChangeArrowheads="1"/>
          </p:cNvSpPr>
          <p:nvPr>
            <p:ph type="sldNum" sz="quarter" idx="5"/>
          </p:nvPr>
        </p:nvSpPr>
        <p:spPr bwMode="auto">
          <a:xfrm>
            <a:off x="3884613" y="8623428"/>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lnSpc>
                <a:spcPct val="100000"/>
              </a:lnSpc>
              <a:defRPr sz="1000" b="0"/>
            </a:lvl1pPr>
          </a:lstStyle>
          <a:p>
            <a:fld id="{AA9165B6-BC07-4CA1-B14C-0486958E4CEE}" type="slidenum">
              <a:rPr lang="en-US" smtClean="0"/>
              <a:pPr/>
              <a:t>‹#›</a:t>
            </a:fld>
            <a:endParaRPr lang="en-US"/>
          </a:p>
        </p:txBody>
      </p:sp>
    </p:spTree>
    <p:extLst>
      <p:ext uri="{BB962C8B-B14F-4D97-AF65-F5344CB8AC3E}">
        <p14:creationId xmlns:p14="http://schemas.microsoft.com/office/powerpoint/2010/main" val="3002086827"/>
      </p:ext>
    </p:extLst>
  </p:cSld>
  <p:clrMap bg1="lt1" tx1="dk1" bg2="lt2" tx2="dk2" accent1="accent1" accent2="accent2" accent3="accent3" accent4="accent4" accent5="accent5" accent6="accent6" hlink="hlink" folHlink="folHlink"/>
  <p:hf/>
  <p:notesStyle>
    <a:lvl1pPr marL="114300" indent="-114300" algn="l" rtl="0" fontAlgn="base">
      <a:spcBef>
        <a:spcPct val="30000"/>
      </a:spcBef>
      <a:spcAft>
        <a:spcPct val="0"/>
      </a:spcAft>
      <a:buFont typeface="Arial" pitchFamily="34" charset="0"/>
      <a:buChar char="•"/>
      <a:defRPr sz="1200" kern="1200">
        <a:solidFill>
          <a:schemeClr val="tx1"/>
        </a:solidFill>
        <a:latin typeface="Arial" charset="0"/>
        <a:ea typeface="+mn-ea"/>
        <a:cs typeface="+mn-cs"/>
      </a:defRPr>
    </a:lvl1pPr>
    <a:lvl2pPr marL="228600" indent="-114300" algn="l" rtl="0" fontAlgn="base">
      <a:spcBef>
        <a:spcPct val="30000"/>
      </a:spcBef>
      <a:spcAft>
        <a:spcPct val="0"/>
      </a:spcAft>
      <a:buFont typeface="Arial" pitchFamily="34" charset="0"/>
      <a:buChar char="–"/>
      <a:defRPr sz="1200" kern="1200">
        <a:solidFill>
          <a:schemeClr val="tx1"/>
        </a:solidFill>
        <a:latin typeface="Arial" charset="0"/>
        <a:ea typeface="+mn-ea"/>
        <a:cs typeface="+mn-cs"/>
      </a:defRPr>
    </a:lvl2pPr>
    <a:lvl3pPr marL="342900" indent="-114300" algn="l" rtl="0" fontAlgn="base">
      <a:spcBef>
        <a:spcPct val="30000"/>
      </a:spcBef>
      <a:spcAft>
        <a:spcPct val="0"/>
      </a:spcAft>
      <a:buFont typeface="Arial" pitchFamily="34" charset="0"/>
      <a:buChar char="•"/>
      <a:defRPr sz="1200" kern="1200">
        <a:solidFill>
          <a:schemeClr val="tx1"/>
        </a:solidFill>
        <a:latin typeface="Arial" charset="0"/>
        <a:ea typeface="+mn-ea"/>
        <a:cs typeface="+mn-cs"/>
      </a:defRPr>
    </a:lvl3pPr>
    <a:lvl4pPr marL="457200" indent="-114300" algn="l" rtl="0" fontAlgn="base">
      <a:spcBef>
        <a:spcPct val="30000"/>
      </a:spcBef>
      <a:spcAft>
        <a:spcPct val="0"/>
      </a:spcAft>
      <a:buFont typeface="Arial" pitchFamily="34" charset="0"/>
      <a:buChar char="–"/>
      <a:defRPr sz="1200" kern="1200">
        <a:solidFill>
          <a:schemeClr val="tx1"/>
        </a:solidFill>
        <a:latin typeface="Arial" charset="0"/>
        <a:ea typeface="+mn-ea"/>
        <a:cs typeface="+mn-cs"/>
      </a:defRPr>
    </a:lvl4pPr>
    <a:lvl5pPr marL="571500" indent="-114300" algn="l" rtl="0" fontAlgn="base">
      <a:spcBef>
        <a:spcPct val="30000"/>
      </a:spcBef>
      <a:spcAft>
        <a:spcPct val="0"/>
      </a:spcAft>
      <a:buFont typeface="Arial" pitchFamily="34" charset="0"/>
      <a:buChar char="•"/>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2A009A-C4AC-4274-BCC6-35D100FBA777}" type="slidenum">
              <a:rPr lang="en-US"/>
              <a:pPr/>
              <a:t>1</a:t>
            </a:fld>
            <a:endParaRPr lang="en-US"/>
          </a:p>
        </p:txBody>
      </p:sp>
      <p:sp>
        <p:nvSpPr>
          <p:cNvPr id="45058" name="Rectangle 2"/>
          <p:cNvSpPr>
            <a:spLocks noGrp="1" noRot="1" noChangeAspect="1" noChangeArrowheads="1" noTextEdit="1"/>
          </p:cNvSpPr>
          <p:nvPr>
            <p:ph type="sldImg"/>
          </p:nvPr>
        </p:nvSpPr>
        <p:spPr>
          <a:xfrm>
            <a:off x="381000" y="685800"/>
            <a:ext cx="6096000" cy="3429000"/>
          </a:xfrm>
          <a:ln/>
        </p:spPr>
      </p:sp>
      <p:sp>
        <p:nvSpPr>
          <p:cNvPr id="4505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 typeface="Arial" pitchFamily="34" charset="0"/>
              <a:buNone/>
              <a:tabLst/>
              <a:defRPr/>
            </a:pPr>
            <a:r>
              <a:rPr lang="en-US" dirty="0" smtClean="0"/>
              <a:t>© 2013 Accenture, Avanade, Microsoft. All Rights Reserved.</a:t>
            </a:r>
          </a:p>
          <a:p>
            <a:pPr marL="0" marR="0" indent="0" algn="l" defTabSz="914400" rtl="0" eaLnBrk="1" fontAlgn="base" latinLnBrk="0" hangingPunct="1">
              <a:lnSpc>
                <a:spcPct val="100000"/>
              </a:lnSpc>
              <a:spcBef>
                <a:spcPct val="30000"/>
              </a:spcBef>
              <a:spcAft>
                <a:spcPct val="0"/>
              </a:spcAft>
              <a:buClrTx/>
              <a:buSzTx/>
              <a:buFont typeface="Arial" pitchFamily="34" charset="0"/>
              <a:buNone/>
              <a:tabLst/>
              <a:defRPr/>
            </a:pPr>
            <a:r>
              <a:rPr lang="en-US" dirty="0" smtClean="0"/>
              <a:t>Internal Walking Deck for Accenture-Avanade-Microsoft</a:t>
            </a:r>
            <a:r>
              <a:rPr lang="en-US" baseline="0" dirty="0" smtClean="0"/>
              <a:t> Use.</a:t>
            </a:r>
            <a:endParaRPr lang="en-US" dirty="0" smtClean="0"/>
          </a:p>
          <a:p>
            <a:endParaRPr lang="en-US" dirty="0"/>
          </a:p>
        </p:txBody>
      </p:sp>
      <p:sp>
        <p:nvSpPr>
          <p:cNvPr id="5" name="Date Placeholder 4"/>
          <p:cNvSpPr>
            <a:spLocks noGrp="1"/>
          </p:cNvSpPr>
          <p:nvPr>
            <p:ph type="dt" idx="10"/>
          </p:nvPr>
        </p:nvSpPr>
        <p:spPr/>
        <p:txBody>
          <a:bodyPr/>
          <a:lstStyle/>
          <a:p>
            <a:fld id="{390537BA-9856-4466-9DAC-8C24BD0BD89A}" type="datetime1">
              <a:rPr lang="en-US" smtClean="0"/>
              <a:pPr/>
              <a:t>1/5/2018</a:t>
            </a:fld>
            <a:endParaRPr lang="en-US"/>
          </a:p>
        </p:txBody>
      </p:sp>
      <p:sp>
        <p:nvSpPr>
          <p:cNvPr id="6" name="Footer Placeholder 5"/>
          <p:cNvSpPr>
            <a:spLocks noGrp="1"/>
          </p:cNvSpPr>
          <p:nvPr>
            <p:ph type="ftr" sz="quarter" idx="11"/>
          </p:nvPr>
        </p:nvSpPr>
        <p:spPr/>
        <p:txBody>
          <a:bodyPr/>
          <a:lstStyle/>
          <a:p>
            <a:r>
              <a:rPr lang="en-US" smtClean="0"/>
              <a:t>Copyright © 2009 Accenture All Rights Reserved.</a:t>
            </a:r>
            <a:endParaRPr lang="en-US"/>
          </a:p>
        </p:txBody>
      </p:sp>
      <p:sp>
        <p:nvSpPr>
          <p:cNvPr id="8" name="Header Placeholder 7"/>
          <p:cNvSpPr>
            <a:spLocks noGrp="1"/>
          </p:cNvSpPr>
          <p:nvPr>
            <p:ph type="hdr" sz="quarter" idx="12"/>
          </p:nvPr>
        </p:nvSpPr>
        <p:spPr/>
        <p:txBody>
          <a:bodyPr/>
          <a:lstStyle/>
          <a:p>
            <a:r>
              <a:rPr lang="en-US" smtClean="0"/>
              <a:t>Quality &amp; Client Satisfaction</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Products: Automotive, Industrial, Infrastructure &amp; Travel</a:t>
            </a:r>
            <a:endParaRPr lang="en-US" dirty="0"/>
          </a:p>
        </p:txBody>
      </p:sp>
      <p:sp>
        <p:nvSpPr>
          <p:cNvPr id="5" name="Date Placeholder 4"/>
          <p:cNvSpPr>
            <a:spLocks noGrp="1"/>
          </p:cNvSpPr>
          <p:nvPr>
            <p:ph type="dt" idx="11"/>
          </p:nvPr>
        </p:nvSpPr>
        <p:spPr/>
        <p:txBody>
          <a:bodyPr/>
          <a:lstStyle/>
          <a:p>
            <a:fld id="{EF0961F8-5312-4593-A8E0-89411A6E4F80}" type="datetime1">
              <a:rPr lang="en-US" smtClean="0"/>
              <a:pPr/>
              <a:t>1/5/2018</a:t>
            </a:fld>
            <a:endParaRPr lang="en-US"/>
          </a:p>
        </p:txBody>
      </p:sp>
      <p:sp>
        <p:nvSpPr>
          <p:cNvPr id="6" name="Footer Placeholder 5"/>
          <p:cNvSpPr>
            <a:spLocks noGrp="1"/>
          </p:cNvSpPr>
          <p:nvPr>
            <p:ph type="ftr" sz="quarter" idx="12"/>
          </p:nvPr>
        </p:nvSpPr>
        <p:spPr/>
        <p:txBody>
          <a:bodyPr/>
          <a:lstStyle/>
          <a:p>
            <a:r>
              <a:rPr lang="en-US" smtClean="0"/>
              <a:t>Copyright © 2009 Accenture All Rights Reserved.</a:t>
            </a:r>
            <a:endParaRPr lang="en-US"/>
          </a:p>
        </p:txBody>
      </p:sp>
      <p:sp>
        <p:nvSpPr>
          <p:cNvPr id="7" name="Slide Number Placeholder 6"/>
          <p:cNvSpPr>
            <a:spLocks noGrp="1"/>
          </p:cNvSpPr>
          <p:nvPr>
            <p:ph type="sldNum" sz="quarter" idx="13"/>
          </p:nvPr>
        </p:nvSpPr>
        <p:spPr/>
        <p:txBody>
          <a:bodyPr/>
          <a:lstStyle/>
          <a:p>
            <a:fld id="{AA9165B6-BC07-4CA1-B14C-0486958E4CEE}" type="slidenum">
              <a:rPr lang="en-US" smtClean="0"/>
              <a:pPr/>
              <a:t>15</a:t>
            </a:fld>
            <a:endParaRPr lang="en-US"/>
          </a:p>
        </p:txBody>
      </p:sp>
    </p:spTree>
    <p:extLst>
      <p:ext uri="{BB962C8B-B14F-4D97-AF65-F5344CB8AC3E}">
        <p14:creationId xmlns:p14="http://schemas.microsoft.com/office/powerpoint/2010/main" val="742496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Products: Automotive, Industrial, Infrastructure &amp; Travel</a:t>
            </a:r>
            <a:endParaRPr lang="en-US" dirty="0"/>
          </a:p>
        </p:txBody>
      </p:sp>
      <p:sp>
        <p:nvSpPr>
          <p:cNvPr id="5" name="Date Placeholder 4"/>
          <p:cNvSpPr>
            <a:spLocks noGrp="1"/>
          </p:cNvSpPr>
          <p:nvPr>
            <p:ph type="dt" idx="11"/>
          </p:nvPr>
        </p:nvSpPr>
        <p:spPr/>
        <p:txBody>
          <a:bodyPr/>
          <a:lstStyle/>
          <a:p>
            <a:fld id="{EF0961F8-5312-4593-A8E0-89411A6E4F80}" type="datetime1">
              <a:rPr lang="en-US" smtClean="0"/>
              <a:pPr/>
              <a:t>1/5/2018</a:t>
            </a:fld>
            <a:endParaRPr lang="en-US"/>
          </a:p>
        </p:txBody>
      </p:sp>
      <p:sp>
        <p:nvSpPr>
          <p:cNvPr id="6" name="Footer Placeholder 5"/>
          <p:cNvSpPr>
            <a:spLocks noGrp="1"/>
          </p:cNvSpPr>
          <p:nvPr>
            <p:ph type="ftr" sz="quarter" idx="12"/>
          </p:nvPr>
        </p:nvSpPr>
        <p:spPr/>
        <p:txBody>
          <a:bodyPr/>
          <a:lstStyle/>
          <a:p>
            <a:r>
              <a:rPr lang="en-US" smtClean="0"/>
              <a:t>Copyright © 2009 Accenture All Rights Reserved.</a:t>
            </a:r>
            <a:endParaRPr lang="en-US"/>
          </a:p>
        </p:txBody>
      </p:sp>
      <p:sp>
        <p:nvSpPr>
          <p:cNvPr id="7" name="Slide Number Placeholder 6"/>
          <p:cNvSpPr>
            <a:spLocks noGrp="1"/>
          </p:cNvSpPr>
          <p:nvPr>
            <p:ph type="sldNum" sz="quarter" idx="13"/>
          </p:nvPr>
        </p:nvSpPr>
        <p:spPr/>
        <p:txBody>
          <a:bodyPr/>
          <a:lstStyle/>
          <a:p>
            <a:fld id="{AA9165B6-BC07-4CA1-B14C-0486958E4CEE}" type="slidenum">
              <a:rPr lang="en-US" smtClean="0"/>
              <a:pPr/>
              <a:t>16</a:t>
            </a:fld>
            <a:endParaRPr lang="en-US"/>
          </a:p>
        </p:txBody>
      </p:sp>
    </p:spTree>
    <p:extLst>
      <p:ext uri="{BB962C8B-B14F-4D97-AF65-F5344CB8AC3E}">
        <p14:creationId xmlns:p14="http://schemas.microsoft.com/office/powerpoint/2010/main" val="742496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buClr>
                <a:srgbClr val="1F497D"/>
              </a:buClr>
            </a:pPr>
            <a:fld id="{35709A46-4ADB-4D2E-835C-D70DEB913FB9}" type="slidenum">
              <a:rPr lang="zh-CN" altLang="en-US" smtClean="0">
                <a:solidFill>
                  <a:prstClr val="black"/>
                </a:solidFill>
              </a:rPr>
              <a:pPr>
                <a:buClr>
                  <a:srgbClr val="1F497D"/>
                </a:buClr>
              </a:pPr>
              <a:t>17</a:t>
            </a:fld>
            <a:endParaRPr lang="zh-CN" altLang="en-US">
              <a:solidFill>
                <a:prstClr val="black"/>
              </a:solidFill>
            </a:endParaRPr>
          </a:p>
        </p:txBody>
      </p:sp>
    </p:spTree>
    <p:extLst>
      <p:ext uri="{BB962C8B-B14F-4D97-AF65-F5344CB8AC3E}">
        <p14:creationId xmlns:p14="http://schemas.microsoft.com/office/powerpoint/2010/main" val="16797902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1511" name="Rectangle 7"/>
          <p:cNvSpPr>
            <a:spLocks noGrp="1" noChangeArrowheads="1"/>
          </p:cNvSpPr>
          <p:nvPr>
            <p:ph type="ctrTitle" sz="quarter"/>
          </p:nvPr>
        </p:nvSpPr>
        <p:spPr>
          <a:xfrm>
            <a:off x="2414139" y="3361593"/>
            <a:ext cx="6443663" cy="1106096"/>
          </a:xfrm>
          <a:ln w="9525"/>
        </p:spPr>
        <p:txBody>
          <a:bodyPr lIns="91440" tIns="45720" rIns="91440" bIns="45720" anchor="t"/>
          <a:lstStyle>
            <a:lvl1pPr>
              <a:lnSpc>
                <a:spcPct val="90000"/>
              </a:lnSpc>
              <a:defRPr sz="3600" b="0">
                <a:solidFill>
                  <a:srgbClr val="FF5800"/>
                </a:solidFill>
                <a:latin typeface="+mj-lt"/>
                <a:ea typeface="Segoe UI" pitchFamily="34" charset="0"/>
                <a:cs typeface="Arial" pitchFamily="34" charset="0"/>
              </a:defRPr>
            </a:lvl1pPr>
          </a:lstStyle>
          <a:p>
            <a:r>
              <a:rPr lang="en-US" dirty="0" smtClean="0"/>
              <a:t>Click to edit Master title style</a:t>
            </a:r>
            <a:endParaRPr lang="en-US" dirty="0"/>
          </a:p>
        </p:txBody>
      </p:sp>
      <p:sp>
        <p:nvSpPr>
          <p:cNvPr id="21512" name="Rectangle 8"/>
          <p:cNvSpPr>
            <a:spLocks noGrp="1" noChangeArrowheads="1"/>
          </p:cNvSpPr>
          <p:nvPr>
            <p:ph type="subTitle" sz="quarter" idx="1"/>
          </p:nvPr>
        </p:nvSpPr>
        <p:spPr>
          <a:xfrm>
            <a:off x="2427951" y="4491319"/>
            <a:ext cx="6438900" cy="416858"/>
          </a:xfrm>
          <a:ln w="9525"/>
        </p:spPr>
        <p:txBody>
          <a:bodyPr lIns="91440" tIns="45720" rIns="91440" bIns="45720"/>
          <a:lstStyle>
            <a:lvl1pPr marL="0" indent="0">
              <a:buFontTx/>
              <a:buNone/>
              <a:defRPr sz="2000">
                <a:solidFill>
                  <a:schemeClr val="tx1"/>
                </a:solidFill>
                <a:latin typeface="+mn-lt"/>
                <a:ea typeface="Segoe UI" pitchFamily="34" charset="0"/>
                <a:cs typeface="Arial" pitchFamily="34" charset="0"/>
              </a:defRPr>
            </a:lvl1pPr>
          </a:lstStyle>
          <a:p>
            <a:r>
              <a:rPr lang="en-US" dirty="0" smtClean="0"/>
              <a:t>Click to edit Master subtitle style</a:t>
            </a:r>
            <a:endParaRPr lang="en-US" dirty="0"/>
          </a:p>
        </p:txBody>
      </p:sp>
      <p:pic>
        <p:nvPicPr>
          <p:cNvPr id="8" name="Picture 7" descr="11-1403_78777388_ppt2.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4782"/>
            <a:ext cx="9144000" cy="2698812"/>
          </a:xfrm>
          <a:prstGeom prst="rect">
            <a:avLst/>
          </a:prstGeom>
        </p:spPr>
      </p:pic>
      <p:sp>
        <p:nvSpPr>
          <p:cNvPr id="18" name="Rectangle 17"/>
          <p:cNvSpPr/>
          <p:nvPr userDrawn="1"/>
        </p:nvSpPr>
        <p:spPr>
          <a:xfrm>
            <a:off x="0" y="4925951"/>
            <a:ext cx="6409678" cy="215444"/>
          </a:xfrm>
          <a:prstGeom prst="rect">
            <a:avLst/>
          </a:prstGeom>
        </p:spPr>
        <p:txBody>
          <a:bodyPr wrap="square" anchor="b">
            <a:spAutoFit/>
          </a:bodyPr>
          <a:lstStyle/>
          <a:p>
            <a:pPr marL="0" marR="0" indent="0" algn="l" defTabSz="914400" rtl="0" eaLnBrk="1" fontAlgn="base" latinLnBrk="0" hangingPunct="1">
              <a:lnSpc>
                <a:spcPct val="100000"/>
              </a:lnSpc>
              <a:spcBef>
                <a:spcPct val="30000"/>
              </a:spcBef>
              <a:spcAft>
                <a:spcPct val="0"/>
              </a:spcAft>
              <a:buClrTx/>
              <a:buSzTx/>
              <a:buFont typeface="Arial" pitchFamily="34" charset="0"/>
              <a:buNone/>
              <a:tabLst/>
              <a:defRPr/>
            </a:pPr>
            <a:r>
              <a:rPr lang="en-US" sz="800" b="0" dirty="0" smtClean="0">
                <a:solidFill>
                  <a:schemeClr val="tx1">
                    <a:lumMod val="65000"/>
                    <a:lumOff val="35000"/>
                  </a:schemeClr>
                </a:solidFill>
                <a:latin typeface="Arial" pitchFamily="34" charset="0"/>
                <a:ea typeface="Segoe UI" pitchFamily="34" charset="0"/>
                <a:cs typeface="Arial" pitchFamily="34" charset="0"/>
              </a:rPr>
              <a:t>© 2012 Accenture, Avanade, Microsoft. All Rights Reserved.</a:t>
            </a:r>
          </a:p>
        </p:txBody>
      </p:sp>
      <p:sp>
        <p:nvSpPr>
          <p:cNvPr id="19" name="Slide Number Placeholder 3"/>
          <p:cNvSpPr>
            <a:spLocks noGrp="1"/>
          </p:cNvSpPr>
          <p:nvPr>
            <p:ph type="sldNum" sz="quarter" idx="10"/>
          </p:nvPr>
        </p:nvSpPr>
        <p:spPr>
          <a:xfrm>
            <a:off x="8239110" y="4883944"/>
            <a:ext cx="823959" cy="259556"/>
          </a:xfrm>
          <a:prstGeom prst="rect">
            <a:avLst/>
          </a:prstGeom>
        </p:spPr>
        <p:txBody>
          <a:bodyPr anchor="b"/>
          <a:lstStyle>
            <a:lvl1pPr algn="r">
              <a:defRPr sz="800" b="0">
                <a:solidFill>
                  <a:schemeClr val="tx2"/>
                </a:solidFill>
              </a:defRPr>
            </a:lvl1pPr>
          </a:lstStyle>
          <a:p>
            <a:fld id="{D341B97A-378E-4F69-9D74-E5B0730D91FC}" type="slidenum">
              <a:rPr lang="en-US" smtClean="0"/>
              <a:pPr/>
              <a:t>‹#›</a:t>
            </a:fld>
            <a:endParaRPr lang="en-US"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531807" y="2057009"/>
            <a:ext cx="2130157" cy="616285"/>
          </a:xfrm>
          <a:prstGeom prst="rect">
            <a:avLst/>
          </a:prstGeom>
        </p:spPr>
      </p:pic>
      <p:pic>
        <p:nvPicPr>
          <p:cNvPr id="10" name="Picture 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128689" y="1830044"/>
            <a:ext cx="2805848" cy="1032113"/>
          </a:xfrm>
          <a:prstGeom prst="rect">
            <a:avLst/>
          </a:prstGeom>
        </p:spPr>
      </p:pic>
      <p:pic>
        <p:nvPicPr>
          <p:cNvPr id="11" name="Picture 114" descr="PPT-graytag"/>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gray">
          <a:xfrm>
            <a:off x="434292" y="1930542"/>
            <a:ext cx="2108883" cy="1102435"/>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4776" y="96982"/>
            <a:ext cx="7223582" cy="857250"/>
          </a:xfrm>
        </p:spPr>
        <p:txBody>
          <a:bodyPr/>
          <a:lstStyle>
            <a:lvl1pP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228600" y="1083564"/>
            <a:ext cx="8659368" cy="3703320"/>
          </a:xfrm>
        </p:spPr>
        <p:txBody>
          <a:bodyPr/>
          <a:lstStyle>
            <a:lvl1pPr>
              <a:defRPr sz="2000"/>
            </a:lvl1pPr>
            <a:lvl2pPr>
              <a:defRPr sz="18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a:xfrm>
            <a:off x="8239110" y="4883944"/>
            <a:ext cx="823959" cy="259556"/>
          </a:xfrm>
          <a:prstGeom prst="rect">
            <a:avLst/>
          </a:prstGeom>
        </p:spPr>
        <p:txBody>
          <a:bodyPr anchor="b"/>
          <a:lstStyle>
            <a:lvl1pPr algn="r">
              <a:defRPr sz="800" b="0">
                <a:solidFill>
                  <a:schemeClr val="tx2"/>
                </a:solidFill>
              </a:defRPr>
            </a:lvl1pPr>
          </a:lstStyle>
          <a:p>
            <a:fld id="{D341B97A-378E-4F69-9D74-E5B0730D91FC}" type="slidenum">
              <a:rPr lang="en-US" smtClean="0"/>
              <a:pPr/>
              <a:t>‹#›</a:t>
            </a:fld>
            <a:endParaRPr lang="en-US" dirty="0"/>
          </a:p>
        </p:txBody>
      </p:sp>
    </p:spTree>
    <p:extLst>
      <p:ext uri="{BB962C8B-B14F-4D97-AF65-F5344CB8AC3E}">
        <p14:creationId xmlns:p14="http://schemas.microsoft.com/office/powerpoint/2010/main" val="31638964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6" name="Rectangle 5"/>
          <p:cNvSpPr/>
          <p:nvPr/>
        </p:nvSpPr>
        <p:spPr bwMode="auto">
          <a:xfrm>
            <a:off x="0" y="0"/>
            <a:ext cx="9144000" cy="5143500"/>
          </a:xfrm>
          <a:prstGeom prst="rect">
            <a:avLst/>
          </a:prstGeom>
          <a:solidFill>
            <a:srgbClr val="FF58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a:xfrm>
            <a:off x="399950" y="372461"/>
            <a:ext cx="8486598" cy="2162171"/>
          </a:xfrm>
        </p:spPr>
        <p:txBody>
          <a:bodyPr anchor="b" anchorCtr="0"/>
          <a:lstStyle>
            <a:lvl1pPr algn="l">
              <a:defRPr sz="3600" b="0" cap="none" baseline="0">
                <a:solidFill>
                  <a:schemeClr val="accent3"/>
                </a:solidFill>
              </a:defRPr>
            </a:lvl1pPr>
          </a:lstStyle>
          <a:p>
            <a:r>
              <a:rPr lang="en-US" dirty="0" smtClean="0"/>
              <a:t>Click to edit Master title style</a:t>
            </a:r>
            <a:endParaRPr lang="en-US" dirty="0"/>
          </a:p>
        </p:txBody>
      </p:sp>
      <p:sp>
        <p:nvSpPr>
          <p:cNvPr id="5" name="Rectangle 4"/>
          <p:cNvSpPr/>
          <p:nvPr userDrawn="1"/>
        </p:nvSpPr>
        <p:spPr>
          <a:xfrm>
            <a:off x="0" y="4925951"/>
            <a:ext cx="6409678" cy="215444"/>
          </a:xfrm>
          <a:prstGeom prst="rect">
            <a:avLst/>
          </a:prstGeom>
        </p:spPr>
        <p:txBody>
          <a:bodyPr wrap="square" anchor="b">
            <a:spAutoFit/>
          </a:bodyPr>
          <a:lstStyle/>
          <a:p>
            <a:pPr marL="0" marR="0" indent="0" algn="l" defTabSz="914400" rtl="0" eaLnBrk="1" fontAlgn="base" latinLnBrk="0" hangingPunct="1">
              <a:lnSpc>
                <a:spcPct val="100000"/>
              </a:lnSpc>
              <a:spcBef>
                <a:spcPct val="30000"/>
              </a:spcBef>
              <a:spcAft>
                <a:spcPct val="0"/>
              </a:spcAft>
              <a:buClrTx/>
              <a:buSzTx/>
              <a:buFont typeface="Arial" pitchFamily="34" charset="0"/>
              <a:buNone/>
              <a:tabLst/>
              <a:defRPr/>
            </a:pPr>
            <a:r>
              <a:rPr lang="en-US" sz="800" b="0" dirty="0" smtClean="0">
                <a:solidFill>
                  <a:schemeClr val="tx1">
                    <a:lumMod val="65000"/>
                    <a:lumOff val="35000"/>
                  </a:schemeClr>
                </a:solidFill>
                <a:latin typeface="Arial" pitchFamily="34" charset="0"/>
                <a:ea typeface="Segoe UI" pitchFamily="34" charset="0"/>
                <a:cs typeface="Arial" pitchFamily="34" charset="0"/>
              </a:rPr>
              <a:t>© 2012 Accenture, Avanade, Microsoft. All Rights Reserved.</a:t>
            </a:r>
          </a:p>
        </p:txBody>
      </p:sp>
      <p:sp>
        <p:nvSpPr>
          <p:cNvPr id="7" name="Slide Number Placeholder 3"/>
          <p:cNvSpPr>
            <a:spLocks noGrp="1"/>
          </p:cNvSpPr>
          <p:nvPr>
            <p:ph type="sldNum" sz="quarter" idx="10"/>
          </p:nvPr>
        </p:nvSpPr>
        <p:spPr>
          <a:xfrm>
            <a:off x="8239110" y="4883944"/>
            <a:ext cx="823959" cy="259556"/>
          </a:xfrm>
          <a:prstGeom prst="rect">
            <a:avLst/>
          </a:prstGeom>
        </p:spPr>
        <p:txBody>
          <a:bodyPr anchor="b"/>
          <a:lstStyle>
            <a:lvl1pPr algn="r">
              <a:defRPr sz="800" b="0">
                <a:solidFill>
                  <a:schemeClr val="tx2"/>
                </a:solidFill>
              </a:defRPr>
            </a:lvl1pPr>
          </a:lstStyle>
          <a:p>
            <a:fld id="{D341B97A-378E-4F69-9D74-E5B0730D91FC}"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4776" y="96982"/>
            <a:ext cx="7232460" cy="857250"/>
          </a:xfrm>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228600" y="1083565"/>
            <a:ext cx="4197096" cy="3683745"/>
          </a:xfrm>
        </p:spPr>
        <p:txBody>
          <a:bodyPr/>
          <a:lstStyle>
            <a:lvl1pPr>
              <a:lnSpc>
                <a:spcPct val="100000"/>
              </a:lnSpc>
              <a:defRPr sz="2000"/>
            </a:lvl1pPr>
            <a:lvl2pPr>
              <a:lnSpc>
                <a:spcPct val="100000"/>
              </a:lnSpc>
              <a:defRPr sz="1800"/>
            </a:lvl2pPr>
            <a:lvl3pPr>
              <a:lnSpc>
                <a:spcPct val="100000"/>
              </a:lnSpc>
              <a:defRPr sz="1800"/>
            </a:lvl3pPr>
            <a:lvl4pPr>
              <a:lnSpc>
                <a:spcPct val="100000"/>
              </a:lnSpc>
              <a:defRPr sz="1600"/>
            </a:lvl4pPr>
            <a:lvl5pPr>
              <a:lnSpc>
                <a:spcPct val="100000"/>
              </a:lnSpc>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580968" y="1083565"/>
            <a:ext cx="4196323" cy="3683745"/>
          </a:xfrm>
        </p:spPr>
        <p:txBody>
          <a:bodyPr/>
          <a:lstStyle>
            <a:lvl1pPr>
              <a:lnSpc>
                <a:spcPct val="100000"/>
              </a:lnSpc>
              <a:defRPr sz="2000"/>
            </a:lvl1pPr>
            <a:lvl2pPr>
              <a:lnSpc>
                <a:spcPct val="100000"/>
              </a:lnSpc>
              <a:defRPr sz="1800"/>
            </a:lvl2pPr>
            <a:lvl3pPr>
              <a:lnSpc>
                <a:spcPct val="100000"/>
              </a:lnSpc>
              <a:defRPr sz="1800"/>
            </a:lvl3pPr>
            <a:lvl4pPr>
              <a:lnSpc>
                <a:spcPct val="100000"/>
              </a:lnSpc>
              <a:defRPr sz="1600"/>
            </a:lvl4pPr>
            <a:lvl5pPr>
              <a:lnSpc>
                <a:spcPct val="100000"/>
              </a:lnSpc>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3"/>
          <p:cNvSpPr>
            <a:spLocks noGrp="1"/>
          </p:cNvSpPr>
          <p:nvPr>
            <p:ph type="sldNum" sz="quarter" idx="10"/>
          </p:nvPr>
        </p:nvSpPr>
        <p:spPr>
          <a:xfrm>
            <a:off x="8239110" y="4883944"/>
            <a:ext cx="823959" cy="259556"/>
          </a:xfrm>
          <a:prstGeom prst="rect">
            <a:avLst/>
          </a:prstGeom>
        </p:spPr>
        <p:txBody>
          <a:bodyPr anchor="b"/>
          <a:lstStyle>
            <a:lvl1pPr algn="r">
              <a:defRPr sz="800" b="0">
                <a:solidFill>
                  <a:schemeClr val="tx2"/>
                </a:solidFill>
              </a:defRPr>
            </a:lvl1pPr>
          </a:lstStyle>
          <a:p>
            <a:fld id="{D341B97A-378E-4F69-9D74-E5B0730D91FC}"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4776" y="96012"/>
            <a:ext cx="7223582" cy="857250"/>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243609" y="954843"/>
            <a:ext cx="4025155" cy="479822"/>
          </a:xfrm>
        </p:spPr>
        <p:txBody>
          <a:bodyPr anchor="b"/>
          <a:lstStyle>
            <a:lvl1pPr marL="0" indent="0">
              <a:lnSpc>
                <a:spcPts val="2600"/>
              </a:lnSpc>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232901" y="1461298"/>
            <a:ext cx="4213420" cy="2963466"/>
          </a:xfrm>
        </p:spPr>
        <p:txBody>
          <a:bodyPr/>
          <a:lstStyle>
            <a:lvl1pPr>
              <a:defRPr sz="2000"/>
            </a:lvl1pPr>
            <a:lvl2pPr>
              <a:defRPr sz="18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591760" y="954843"/>
            <a:ext cx="4132263" cy="479822"/>
          </a:xfrm>
        </p:spPr>
        <p:txBody>
          <a:bodyPr anchor="b"/>
          <a:lstStyle>
            <a:lvl1pPr marL="0" indent="0">
              <a:lnSpc>
                <a:spcPct val="90000"/>
              </a:lnSpc>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590020" y="1461298"/>
            <a:ext cx="4311563" cy="2963466"/>
          </a:xfrm>
          <a:noFill/>
          <a:ln w="12700">
            <a:noFill/>
            <a:miter lim="800000"/>
            <a:headEnd/>
            <a:tailEnd/>
          </a:ln>
          <a:effectLst/>
        </p:spPr>
        <p:txBody>
          <a:bodyPr vert="horz" wrap="square" lIns="90488" tIns="44450" rIns="90488" bIns="4445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3"/>
          <p:cNvSpPr>
            <a:spLocks noGrp="1"/>
          </p:cNvSpPr>
          <p:nvPr>
            <p:ph type="sldNum" sz="quarter" idx="10"/>
          </p:nvPr>
        </p:nvSpPr>
        <p:spPr>
          <a:xfrm>
            <a:off x="8239110" y="4883944"/>
            <a:ext cx="823959" cy="259556"/>
          </a:xfrm>
          <a:prstGeom prst="rect">
            <a:avLst/>
          </a:prstGeom>
        </p:spPr>
        <p:txBody>
          <a:bodyPr anchor="b"/>
          <a:lstStyle>
            <a:lvl1pPr algn="r">
              <a:defRPr sz="800" b="0">
                <a:solidFill>
                  <a:schemeClr val="tx2"/>
                </a:solidFill>
              </a:defRPr>
            </a:lvl1pPr>
          </a:lstStyle>
          <a:p>
            <a:fld id="{D341B97A-378E-4F69-9D74-E5B0730D91FC}"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5" name="Slide Number Placeholder 3"/>
          <p:cNvSpPr>
            <a:spLocks noGrp="1"/>
          </p:cNvSpPr>
          <p:nvPr>
            <p:ph type="sldNum" sz="quarter" idx="10"/>
          </p:nvPr>
        </p:nvSpPr>
        <p:spPr>
          <a:xfrm>
            <a:off x="8239110" y="4883944"/>
            <a:ext cx="823959" cy="259556"/>
          </a:xfrm>
          <a:prstGeom prst="rect">
            <a:avLst/>
          </a:prstGeom>
        </p:spPr>
        <p:txBody>
          <a:bodyPr anchor="b"/>
          <a:lstStyle>
            <a:lvl1pPr algn="r">
              <a:defRPr sz="800" b="0">
                <a:solidFill>
                  <a:schemeClr val="tx2"/>
                </a:solidFill>
              </a:defRPr>
            </a:lvl1pPr>
          </a:lstStyle>
          <a:p>
            <a:fld id="{D341B97A-378E-4F69-9D74-E5B0730D91FC}"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8239110" y="4883944"/>
            <a:ext cx="823959" cy="259556"/>
          </a:xfrm>
          <a:prstGeom prst="rect">
            <a:avLst/>
          </a:prstGeom>
        </p:spPr>
        <p:txBody>
          <a:bodyPr anchor="b"/>
          <a:lstStyle>
            <a:lvl1pPr algn="r">
              <a:defRPr sz="800" b="0">
                <a:solidFill>
                  <a:schemeClr val="tx2"/>
                </a:solidFill>
              </a:defRPr>
            </a:lvl1pPr>
          </a:lstStyle>
          <a:p>
            <a:fld id="{D341B97A-378E-4F69-9D74-E5B0730D91FC}"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39552" y="1167596"/>
            <a:ext cx="7772400" cy="433871"/>
          </a:xfrm>
        </p:spPr>
        <p:txBody>
          <a:bodyPr>
            <a:noAutofit/>
          </a:bodyPr>
          <a:lstStyle>
            <a:lvl1pPr algn="l">
              <a:defRPr sz="3200">
                <a:solidFill>
                  <a:schemeClr val="bg1"/>
                </a:solidFill>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547464" y="1653648"/>
            <a:ext cx="6400800" cy="1314450"/>
          </a:xfrm>
        </p:spPr>
        <p:txBody>
          <a:bodyPr/>
          <a:lstStyle>
            <a:lvl1pPr marL="0" indent="0" algn="l">
              <a:buNone/>
              <a:defRPr>
                <a:solidFill>
                  <a:schemeClr val="bg1">
                    <a:lumMod val="75000"/>
                  </a:schemeClr>
                </a:solidFill>
              </a:defRPr>
            </a:lvl1pPr>
            <a:lvl2pPr marL="457109" indent="0" algn="ctr">
              <a:buNone/>
              <a:defRPr>
                <a:solidFill>
                  <a:schemeClr val="tx1">
                    <a:tint val="75000"/>
                  </a:schemeClr>
                </a:solidFill>
              </a:defRPr>
            </a:lvl2pPr>
            <a:lvl3pPr marL="914218" indent="0" algn="ctr">
              <a:buNone/>
              <a:defRPr>
                <a:solidFill>
                  <a:schemeClr val="tx1">
                    <a:tint val="75000"/>
                  </a:schemeClr>
                </a:solidFill>
              </a:defRPr>
            </a:lvl3pPr>
            <a:lvl4pPr marL="1371326" indent="0" algn="ctr">
              <a:buNone/>
              <a:defRPr>
                <a:solidFill>
                  <a:schemeClr val="tx1">
                    <a:tint val="75000"/>
                  </a:schemeClr>
                </a:solidFill>
              </a:defRPr>
            </a:lvl4pPr>
            <a:lvl5pPr marL="1828436" indent="0" algn="ctr">
              <a:buNone/>
              <a:defRPr>
                <a:solidFill>
                  <a:schemeClr val="tx1">
                    <a:tint val="75000"/>
                  </a:schemeClr>
                </a:solidFill>
              </a:defRPr>
            </a:lvl5pPr>
            <a:lvl6pPr marL="2285545" indent="0" algn="ctr">
              <a:buNone/>
              <a:defRPr>
                <a:solidFill>
                  <a:schemeClr val="tx1">
                    <a:tint val="75000"/>
                  </a:schemeClr>
                </a:solidFill>
              </a:defRPr>
            </a:lvl6pPr>
            <a:lvl7pPr marL="2742654" indent="0" algn="ctr">
              <a:buNone/>
              <a:defRPr>
                <a:solidFill>
                  <a:schemeClr val="tx1">
                    <a:tint val="75000"/>
                  </a:schemeClr>
                </a:solidFill>
              </a:defRPr>
            </a:lvl7pPr>
            <a:lvl8pPr marL="3199762" indent="0" algn="ctr">
              <a:buNone/>
              <a:defRPr>
                <a:solidFill>
                  <a:schemeClr val="tx1">
                    <a:tint val="75000"/>
                  </a:schemeClr>
                </a:solidFill>
              </a:defRPr>
            </a:lvl8pPr>
            <a:lvl9pPr marL="3656872" indent="0" algn="ctr">
              <a:buNone/>
              <a:defRPr>
                <a:solidFill>
                  <a:schemeClr val="tx1">
                    <a:tint val="75000"/>
                  </a:schemeClr>
                </a:solidFill>
              </a:defRPr>
            </a:lvl9pPr>
          </a:lstStyle>
          <a:p>
            <a:r>
              <a:rPr lang="zh-CN" altLang="en-US" smtClean="0"/>
              <a:t>单击此处编辑母版副标题样式</a:t>
            </a:r>
            <a:endParaRPr lang="zh-CN" altLang="en-US"/>
          </a:p>
        </p:txBody>
      </p:sp>
      <p:grpSp>
        <p:nvGrpSpPr>
          <p:cNvPr id="7" name="组合 6"/>
          <p:cNvGrpSpPr/>
          <p:nvPr userDrawn="1"/>
        </p:nvGrpSpPr>
        <p:grpSpPr>
          <a:xfrm>
            <a:off x="210925" y="4847781"/>
            <a:ext cx="4067880" cy="216024"/>
            <a:chOff x="64" y="5823182"/>
            <a:chExt cx="4067880" cy="288032"/>
          </a:xfrm>
        </p:grpSpPr>
        <p:sp>
          <p:nvSpPr>
            <p:cNvPr id="8" name="矩形 7"/>
            <p:cNvSpPr/>
            <p:nvPr/>
          </p:nvSpPr>
          <p:spPr>
            <a:xfrm>
              <a:off x="64" y="5823182"/>
              <a:ext cx="2411696"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defTabSz="851861" eaLnBrk="1" fontAlgn="auto" hangingPunct="1">
                <a:lnSpc>
                  <a:spcPct val="100000"/>
                </a:lnSpc>
                <a:spcBef>
                  <a:spcPts val="0"/>
                </a:spcBef>
                <a:spcAft>
                  <a:spcPts val="0"/>
                </a:spcAft>
              </a:pPr>
              <a:r>
                <a:rPr lang="zh-CN" altLang="en-US" sz="1400" dirty="0" smtClean="0">
                  <a:solidFill>
                    <a:prstClr val="white"/>
                  </a:solidFill>
                  <a:latin typeface="微软雅黑" pitchFamily="34" charset="-122"/>
                </a:rPr>
                <a:t>世界</a:t>
              </a:r>
              <a:r>
                <a:rPr lang="en-US" altLang="zh-CN" sz="1400" dirty="0" smtClean="0">
                  <a:solidFill>
                    <a:prstClr val="white"/>
                  </a:solidFill>
                  <a:latin typeface="微软雅黑" pitchFamily="34" charset="-122"/>
                </a:rPr>
                <a:t>500</a:t>
              </a:r>
              <a:r>
                <a:rPr lang="zh-CN" altLang="en-US" sz="1400" dirty="0" smtClean="0">
                  <a:solidFill>
                    <a:prstClr val="white"/>
                  </a:solidFill>
                  <a:latin typeface="微软雅黑" pitchFamily="34" charset="-122"/>
                </a:rPr>
                <a:t>强研究中心</a:t>
              </a:r>
              <a:endParaRPr lang="zh-CN" altLang="en-US" sz="1400" dirty="0">
                <a:solidFill>
                  <a:prstClr val="white"/>
                </a:solidFill>
                <a:latin typeface="微软雅黑" pitchFamily="34" charset="-122"/>
              </a:endParaRPr>
            </a:p>
          </p:txBody>
        </p:sp>
        <p:sp>
          <p:nvSpPr>
            <p:cNvPr id="9" name="矩形 8"/>
            <p:cNvSpPr/>
            <p:nvPr/>
          </p:nvSpPr>
          <p:spPr>
            <a:xfrm>
              <a:off x="2483944" y="5823182"/>
              <a:ext cx="1584000"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defTabSz="851861" eaLnBrk="1" fontAlgn="auto" hangingPunct="1">
                <a:lnSpc>
                  <a:spcPct val="100000"/>
                </a:lnSpc>
                <a:spcBef>
                  <a:spcPts val="0"/>
                </a:spcBef>
                <a:spcAft>
                  <a:spcPts val="0"/>
                </a:spcAft>
              </a:pPr>
              <a:r>
                <a:rPr lang="en-US" altLang="zh-CN" sz="1200" dirty="0" smtClean="0">
                  <a:solidFill>
                    <a:prstClr val="white"/>
                  </a:solidFill>
                  <a:latin typeface="微软雅黑" pitchFamily="34" charset="-122"/>
                </a:rPr>
                <a:t>zhao-biao.com</a:t>
              </a:r>
              <a:endParaRPr lang="zh-CN" altLang="en-US" sz="1200" dirty="0">
                <a:solidFill>
                  <a:prstClr val="white"/>
                </a:solidFill>
                <a:latin typeface="微软雅黑" pitchFamily="34" charset="-122"/>
              </a:endParaRPr>
            </a:p>
          </p:txBody>
        </p:sp>
      </p:grpSp>
      <p:sp>
        <p:nvSpPr>
          <p:cNvPr id="11" name="矩形 10"/>
          <p:cNvSpPr/>
          <p:nvPr/>
        </p:nvSpPr>
        <p:spPr>
          <a:xfrm>
            <a:off x="4350879" y="4857635"/>
            <a:ext cx="4499928" cy="216024"/>
          </a:xfrm>
          <a:prstGeom prst="rect">
            <a:avLst/>
          </a:prstGeom>
          <a:solidFill>
            <a:srgbClr val="00B050"/>
          </a:solidFill>
          <a:ln w="12700">
            <a:noFill/>
          </a:ln>
        </p:spPr>
        <p:style>
          <a:lnRef idx="1">
            <a:schemeClr val="accent1"/>
          </a:lnRef>
          <a:fillRef idx="0">
            <a:schemeClr val="accent1"/>
          </a:fillRef>
          <a:effectRef idx="0">
            <a:schemeClr val="accent1"/>
          </a:effectRef>
          <a:fontRef idx="minor">
            <a:schemeClr val="tx1"/>
          </a:fontRef>
        </p:style>
        <p:txBody>
          <a:bodyPr lIns="91422" tIns="91422" rIns="91422" bIns="91422" rtlCol="0" anchor="ctr"/>
          <a:lstStyle/>
          <a:p>
            <a:pPr algn="ctr" defTabSz="851861" eaLnBrk="1" fontAlgn="auto" hangingPunct="1">
              <a:lnSpc>
                <a:spcPct val="100000"/>
              </a:lnSpc>
              <a:spcBef>
                <a:spcPts val="0"/>
              </a:spcBef>
              <a:spcAft>
                <a:spcPts val="0"/>
              </a:spcAft>
            </a:pPr>
            <a:r>
              <a:rPr lang="zh-CN" altLang="en-US" sz="1400" dirty="0" smtClean="0">
                <a:solidFill>
                  <a:prstClr val="white"/>
                </a:solidFill>
                <a:latin typeface="微软雅黑" pitchFamily="34" charset="-122"/>
              </a:rPr>
              <a:t>找表网：专注于海外</a:t>
            </a:r>
            <a:r>
              <a:rPr lang="zh-CN" altLang="en-US" sz="1400" dirty="0">
                <a:solidFill>
                  <a:prstClr val="white"/>
                </a:solidFill>
                <a:latin typeface="微软雅黑" pitchFamily="34" charset="-122"/>
              </a:rPr>
              <a:t>知名</a:t>
            </a:r>
            <a:r>
              <a:rPr lang="zh-CN" altLang="en-US" sz="1400" dirty="0" smtClean="0">
                <a:solidFill>
                  <a:prstClr val="white"/>
                </a:solidFill>
                <a:latin typeface="微软雅黑" pitchFamily="34" charset="-122"/>
              </a:rPr>
              <a:t>上市公司公开资料研究</a:t>
            </a:r>
            <a:endParaRPr lang="zh-CN" altLang="en-US" sz="1400" dirty="0">
              <a:solidFill>
                <a:prstClr val="white"/>
              </a:solidFill>
              <a:latin typeface="微软雅黑" pitchFamily="34" charset="-122"/>
            </a:endParaRPr>
          </a:p>
        </p:txBody>
      </p:sp>
      <p:cxnSp>
        <p:nvCxnSpPr>
          <p:cNvPr id="14" name="直接连接符 13"/>
          <p:cNvCxnSpPr/>
          <p:nvPr userDrawn="1"/>
        </p:nvCxnSpPr>
        <p:spPr>
          <a:xfrm>
            <a:off x="431634" y="68154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73618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lumMod val="65000"/>
                    <a:lumOff val="35000"/>
                  </a:schemeClr>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779089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109" indent="0">
              <a:buNone/>
              <a:defRPr sz="1800">
                <a:solidFill>
                  <a:schemeClr val="tx1">
                    <a:tint val="75000"/>
                  </a:schemeClr>
                </a:solidFill>
              </a:defRPr>
            </a:lvl2pPr>
            <a:lvl3pPr marL="914218" indent="0">
              <a:buNone/>
              <a:defRPr sz="1600">
                <a:solidFill>
                  <a:schemeClr val="tx1">
                    <a:tint val="75000"/>
                  </a:schemeClr>
                </a:solidFill>
              </a:defRPr>
            </a:lvl3pPr>
            <a:lvl4pPr marL="1371326" indent="0">
              <a:buNone/>
              <a:defRPr sz="1400">
                <a:solidFill>
                  <a:schemeClr val="tx1">
                    <a:tint val="75000"/>
                  </a:schemeClr>
                </a:solidFill>
              </a:defRPr>
            </a:lvl4pPr>
            <a:lvl5pPr marL="1828436" indent="0">
              <a:buNone/>
              <a:defRPr sz="1400">
                <a:solidFill>
                  <a:schemeClr val="tx1">
                    <a:tint val="75000"/>
                  </a:schemeClr>
                </a:solidFill>
              </a:defRPr>
            </a:lvl5pPr>
            <a:lvl6pPr marL="2285545" indent="0">
              <a:buNone/>
              <a:defRPr sz="1400">
                <a:solidFill>
                  <a:schemeClr val="tx1">
                    <a:tint val="75000"/>
                  </a:schemeClr>
                </a:solidFill>
              </a:defRPr>
            </a:lvl6pPr>
            <a:lvl7pPr marL="2742654" indent="0">
              <a:buNone/>
              <a:defRPr sz="1400">
                <a:solidFill>
                  <a:schemeClr val="tx1">
                    <a:tint val="75000"/>
                  </a:schemeClr>
                </a:solidFill>
              </a:defRPr>
            </a:lvl7pPr>
            <a:lvl8pPr marL="3199762" indent="0">
              <a:buNone/>
              <a:defRPr sz="1400">
                <a:solidFill>
                  <a:schemeClr val="tx1">
                    <a:tint val="75000"/>
                  </a:schemeClr>
                </a:solidFill>
              </a:defRPr>
            </a:lvl8pPr>
            <a:lvl9pPr marL="3656872"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450953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1_淘宝封面样式">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1113590"/>
            <a:ext cx="7772400" cy="1021556"/>
          </a:xfrm>
        </p:spPr>
        <p:txBody>
          <a:bodyPr anchor="b"/>
          <a:lstStyle>
            <a:lvl1pPr algn="l">
              <a:defRPr sz="4000" b="1" cap="all">
                <a:solidFill>
                  <a:schemeClr val="bg1"/>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202696"/>
            <a:ext cx="7772400" cy="1125140"/>
          </a:xfrm>
        </p:spPr>
        <p:txBody>
          <a:bodyPr anchor="t"/>
          <a:lstStyle>
            <a:lvl1pPr marL="0" indent="0">
              <a:buNone/>
              <a:defRPr sz="2000">
                <a:solidFill>
                  <a:schemeClr val="bg1"/>
                </a:solidFill>
              </a:defRPr>
            </a:lvl1pPr>
            <a:lvl2pPr marL="457109" indent="0">
              <a:buNone/>
              <a:defRPr sz="1800">
                <a:solidFill>
                  <a:schemeClr val="tx1">
                    <a:tint val="75000"/>
                  </a:schemeClr>
                </a:solidFill>
              </a:defRPr>
            </a:lvl2pPr>
            <a:lvl3pPr marL="914218" indent="0">
              <a:buNone/>
              <a:defRPr sz="1600">
                <a:solidFill>
                  <a:schemeClr val="tx1">
                    <a:tint val="75000"/>
                  </a:schemeClr>
                </a:solidFill>
              </a:defRPr>
            </a:lvl3pPr>
            <a:lvl4pPr marL="1371326" indent="0">
              <a:buNone/>
              <a:defRPr sz="1400">
                <a:solidFill>
                  <a:schemeClr val="tx1">
                    <a:tint val="75000"/>
                  </a:schemeClr>
                </a:solidFill>
              </a:defRPr>
            </a:lvl4pPr>
            <a:lvl5pPr marL="1828436" indent="0">
              <a:buNone/>
              <a:defRPr sz="1400">
                <a:solidFill>
                  <a:schemeClr val="tx1">
                    <a:tint val="75000"/>
                  </a:schemeClr>
                </a:solidFill>
              </a:defRPr>
            </a:lvl5pPr>
            <a:lvl6pPr marL="2285545" indent="0">
              <a:buNone/>
              <a:defRPr sz="1400">
                <a:solidFill>
                  <a:schemeClr val="tx1">
                    <a:tint val="75000"/>
                  </a:schemeClr>
                </a:solidFill>
              </a:defRPr>
            </a:lvl6pPr>
            <a:lvl7pPr marL="2742654" indent="0">
              <a:buNone/>
              <a:defRPr sz="1400">
                <a:solidFill>
                  <a:schemeClr val="tx1">
                    <a:tint val="75000"/>
                  </a:schemeClr>
                </a:solidFill>
              </a:defRPr>
            </a:lvl7pPr>
            <a:lvl8pPr marL="3199762" indent="0">
              <a:buNone/>
              <a:defRPr sz="1400">
                <a:solidFill>
                  <a:schemeClr val="tx1">
                    <a:tint val="75000"/>
                  </a:schemeClr>
                </a:solidFill>
              </a:defRPr>
            </a:lvl8pPr>
            <a:lvl9pPr marL="3656872" indent="0">
              <a:buNone/>
              <a:defRPr sz="1400">
                <a:solidFill>
                  <a:schemeClr val="tx1">
                    <a:tint val="75000"/>
                  </a:schemeClr>
                </a:solidFill>
              </a:defRPr>
            </a:lvl9pPr>
          </a:lstStyle>
          <a:p>
            <a:pPr lvl="0"/>
            <a:r>
              <a:rPr lang="zh-CN" altLang="en-US" smtClean="0"/>
              <a:t>单击此处编辑母版文本样式</a:t>
            </a:r>
          </a:p>
        </p:txBody>
      </p:sp>
      <p:cxnSp>
        <p:nvCxnSpPr>
          <p:cNvPr id="7" name="直接连接符 6"/>
          <p:cNvCxnSpPr/>
          <p:nvPr userDrawn="1"/>
        </p:nvCxnSpPr>
        <p:spPr>
          <a:xfrm>
            <a:off x="431634" y="68154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0514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920" y="-89832"/>
            <a:ext cx="9799609" cy="6245617"/>
          </a:xfrm>
          <a:prstGeom prst="rect">
            <a:avLst/>
          </a:prstGeom>
        </p:spPr>
      </p:pic>
      <p:sp>
        <p:nvSpPr>
          <p:cNvPr id="21511" name="Rectangle 7"/>
          <p:cNvSpPr>
            <a:spLocks noGrp="1" noChangeArrowheads="1"/>
          </p:cNvSpPr>
          <p:nvPr>
            <p:ph type="ctrTitle" sz="quarter"/>
          </p:nvPr>
        </p:nvSpPr>
        <p:spPr>
          <a:xfrm>
            <a:off x="511176" y="989016"/>
            <a:ext cx="8423362" cy="1106096"/>
          </a:xfrm>
          <a:ln w="9525"/>
        </p:spPr>
        <p:txBody>
          <a:bodyPr lIns="0" tIns="0" rIns="0" bIns="0" anchor="t"/>
          <a:lstStyle>
            <a:lvl1pPr>
              <a:lnSpc>
                <a:spcPct val="90000"/>
              </a:lnSpc>
              <a:defRPr sz="4400" b="0">
                <a:solidFill>
                  <a:schemeClr val="bg1"/>
                </a:solidFill>
                <a:latin typeface="+mj-lt"/>
                <a:ea typeface="Segoe UI" pitchFamily="34" charset="0"/>
                <a:cs typeface="Arial" pitchFamily="34" charset="0"/>
              </a:defRPr>
            </a:lvl1pPr>
          </a:lstStyle>
          <a:p>
            <a:r>
              <a:rPr lang="en-US" dirty="0" smtClean="0"/>
              <a:t>Click to edit Master title style</a:t>
            </a:r>
            <a:endParaRPr lang="en-US" dirty="0"/>
          </a:p>
        </p:txBody>
      </p:sp>
      <p:sp>
        <p:nvSpPr>
          <p:cNvPr id="21512" name="Rectangle 8"/>
          <p:cNvSpPr>
            <a:spLocks noGrp="1" noChangeArrowheads="1"/>
          </p:cNvSpPr>
          <p:nvPr>
            <p:ph type="subTitle" sz="quarter" idx="1"/>
          </p:nvPr>
        </p:nvSpPr>
        <p:spPr>
          <a:xfrm>
            <a:off x="526450" y="2168982"/>
            <a:ext cx="8417136" cy="416858"/>
          </a:xfrm>
          <a:ln w="9525"/>
        </p:spPr>
        <p:txBody>
          <a:bodyPr lIns="0" tIns="0" rIns="0" bIns="0"/>
          <a:lstStyle>
            <a:lvl1pPr marL="0" indent="0">
              <a:buFontTx/>
              <a:buNone/>
              <a:defRPr sz="2000">
                <a:solidFill>
                  <a:schemeClr val="bg1"/>
                </a:solidFill>
                <a:latin typeface="+mn-lt"/>
                <a:ea typeface="Segoe UI" pitchFamily="34" charset="0"/>
                <a:cs typeface="Arial" pitchFamily="34" charset="0"/>
              </a:defRPr>
            </a:lvl1pPr>
          </a:lstStyle>
          <a:p>
            <a:r>
              <a:rPr lang="en-US" dirty="0" smtClean="0"/>
              <a:t>Click to edit Master subtitle style</a:t>
            </a:r>
            <a:endParaRPr lang="en-US" dirty="0"/>
          </a:p>
        </p:txBody>
      </p:sp>
      <p:sp>
        <p:nvSpPr>
          <p:cNvPr id="18" name="Rectangle 17"/>
          <p:cNvSpPr/>
          <p:nvPr userDrawn="1"/>
        </p:nvSpPr>
        <p:spPr>
          <a:xfrm>
            <a:off x="0" y="4925951"/>
            <a:ext cx="6409678" cy="215444"/>
          </a:xfrm>
          <a:prstGeom prst="rect">
            <a:avLst/>
          </a:prstGeom>
        </p:spPr>
        <p:txBody>
          <a:bodyPr wrap="square" anchor="b">
            <a:spAutoFit/>
          </a:bodyPr>
          <a:lstStyle/>
          <a:p>
            <a:pPr marL="0" marR="0" indent="0" algn="l" defTabSz="914400" rtl="0" eaLnBrk="1" fontAlgn="base" latinLnBrk="0" hangingPunct="1">
              <a:lnSpc>
                <a:spcPct val="100000"/>
              </a:lnSpc>
              <a:spcBef>
                <a:spcPct val="30000"/>
              </a:spcBef>
              <a:spcAft>
                <a:spcPct val="0"/>
              </a:spcAft>
              <a:buClrTx/>
              <a:buSzTx/>
              <a:buFont typeface="Arial" pitchFamily="34" charset="0"/>
              <a:buNone/>
              <a:tabLst/>
              <a:defRPr/>
            </a:pPr>
            <a:r>
              <a:rPr lang="en-US" sz="800" b="0" dirty="0" smtClean="0">
                <a:solidFill>
                  <a:srgbClr val="FFFFFF"/>
                </a:solidFill>
                <a:latin typeface="Arial" pitchFamily="34" charset="0"/>
                <a:ea typeface="Segoe UI" pitchFamily="34" charset="0"/>
                <a:cs typeface="Arial" pitchFamily="34" charset="0"/>
              </a:rPr>
              <a:t>© 2013 Accenture, Avanade, Microsoft. All Rights Reserved.</a:t>
            </a:r>
          </a:p>
        </p:txBody>
      </p:sp>
      <p:sp>
        <p:nvSpPr>
          <p:cNvPr id="19" name="Slide Number Placeholder 3"/>
          <p:cNvSpPr>
            <a:spLocks noGrp="1"/>
          </p:cNvSpPr>
          <p:nvPr>
            <p:ph type="sldNum" sz="quarter" idx="10"/>
          </p:nvPr>
        </p:nvSpPr>
        <p:spPr>
          <a:xfrm>
            <a:off x="8239110" y="4883944"/>
            <a:ext cx="823959" cy="259556"/>
          </a:xfrm>
          <a:prstGeom prst="rect">
            <a:avLst/>
          </a:prstGeom>
        </p:spPr>
        <p:txBody>
          <a:bodyPr anchor="b"/>
          <a:lstStyle>
            <a:lvl1pPr algn="r">
              <a:defRPr sz="800" b="0">
                <a:solidFill>
                  <a:schemeClr val="tx2"/>
                </a:solidFill>
              </a:defRPr>
            </a:lvl1pPr>
          </a:lstStyle>
          <a:p>
            <a:fld id="{D341B97A-378E-4F69-9D74-E5B0730D91FC}" type="slidenum">
              <a:rPr lang="en-US" smtClean="0"/>
              <a:pPr/>
              <a:t>‹#›</a:t>
            </a:fld>
            <a:endParaRPr lang="en-US" dirty="0"/>
          </a:p>
        </p:txBody>
      </p:sp>
    </p:spTree>
    <p:extLst>
      <p:ext uri="{BB962C8B-B14F-4D97-AF65-F5344CB8AC3E}">
        <p14:creationId xmlns:p14="http://schemas.microsoft.com/office/powerpoint/2010/main" val="428126703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2"/>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2"/>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2866030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109" indent="0">
              <a:buNone/>
              <a:defRPr sz="2000" b="1"/>
            </a:lvl2pPr>
            <a:lvl3pPr marL="914218" indent="0">
              <a:buNone/>
              <a:defRPr sz="1800" b="1"/>
            </a:lvl3pPr>
            <a:lvl4pPr marL="1371326" indent="0">
              <a:buNone/>
              <a:defRPr sz="1600" b="1"/>
            </a:lvl4pPr>
            <a:lvl5pPr marL="1828436" indent="0">
              <a:buNone/>
              <a:defRPr sz="1600" b="1"/>
            </a:lvl5pPr>
            <a:lvl6pPr marL="2285545" indent="0">
              <a:buNone/>
              <a:defRPr sz="1600" b="1"/>
            </a:lvl6pPr>
            <a:lvl7pPr marL="2742654" indent="0">
              <a:buNone/>
              <a:defRPr sz="1600" b="1"/>
            </a:lvl7pPr>
            <a:lvl8pPr marL="3199762" indent="0">
              <a:buNone/>
              <a:defRPr sz="1600" b="1"/>
            </a:lvl8pPr>
            <a:lvl9pPr marL="3656872"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8"/>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5"/>
            <a:ext cx="4041775" cy="479822"/>
          </a:xfrm>
        </p:spPr>
        <p:txBody>
          <a:bodyPr anchor="b"/>
          <a:lstStyle>
            <a:lvl1pPr marL="0" indent="0">
              <a:buNone/>
              <a:defRPr sz="2400" b="1"/>
            </a:lvl1pPr>
            <a:lvl2pPr marL="457109" indent="0">
              <a:buNone/>
              <a:defRPr sz="2000" b="1"/>
            </a:lvl2pPr>
            <a:lvl3pPr marL="914218" indent="0">
              <a:buNone/>
              <a:defRPr sz="1800" b="1"/>
            </a:lvl3pPr>
            <a:lvl4pPr marL="1371326" indent="0">
              <a:buNone/>
              <a:defRPr sz="1600" b="1"/>
            </a:lvl4pPr>
            <a:lvl5pPr marL="1828436" indent="0">
              <a:buNone/>
              <a:defRPr sz="1600" b="1"/>
            </a:lvl5pPr>
            <a:lvl6pPr marL="2285545" indent="0">
              <a:buNone/>
              <a:defRPr sz="1600" b="1"/>
            </a:lvl6pPr>
            <a:lvl7pPr marL="2742654" indent="0">
              <a:buNone/>
              <a:defRPr sz="1600" b="1"/>
            </a:lvl7pPr>
            <a:lvl8pPr marL="3199762" indent="0">
              <a:buNone/>
              <a:defRPr sz="1600" b="1"/>
            </a:lvl8pPr>
            <a:lvl9pPr marL="3656872"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8" y="1631158"/>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6683854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1062082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6237124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3" y="1076326"/>
            <a:ext cx="3008313" cy="3518297"/>
          </a:xfrm>
        </p:spPr>
        <p:txBody>
          <a:bodyPr/>
          <a:lstStyle>
            <a:lvl1pPr marL="0" indent="0">
              <a:buNone/>
              <a:defRPr sz="1400"/>
            </a:lvl1pPr>
            <a:lvl2pPr marL="457109" indent="0">
              <a:buNone/>
              <a:defRPr sz="1200"/>
            </a:lvl2pPr>
            <a:lvl3pPr marL="914218" indent="0">
              <a:buNone/>
              <a:defRPr sz="1000"/>
            </a:lvl3pPr>
            <a:lvl4pPr marL="1371326" indent="0">
              <a:buNone/>
              <a:defRPr sz="900"/>
            </a:lvl4pPr>
            <a:lvl5pPr marL="1828436" indent="0">
              <a:buNone/>
              <a:defRPr sz="900"/>
            </a:lvl5pPr>
            <a:lvl6pPr marL="2285545" indent="0">
              <a:buNone/>
              <a:defRPr sz="900"/>
            </a:lvl6pPr>
            <a:lvl7pPr marL="2742654" indent="0">
              <a:buNone/>
              <a:defRPr sz="900"/>
            </a:lvl7pPr>
            <a:lvl8pPr marL="3199762" indent="0">
              <a:buNone/>
              <a:defRPr sz="900"/>
            </a:lvl8pPr>
            <a:lvl9pPr marL="3656872"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38550983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109" indent="0">
              <a:buNone/>
              <a:defRPr sz="2800"/>
            </a:lvl2pPr>
            <a:lvl3pPr marL="914218" indent="0">
              <a:buNone/>
              <a:defRPr sz="2400"/>
            </a:lvl3pPr>
            <a:lvl4pPr marL="1371326" indent="0">
              <a:buNone/>
              <a:defRPr sz="2000"/>
            </a:lvl4pPr>
            <a:lvl5pPr marL="1828436" indent="0">
              <a:buNone/>
              <a:defRPr sz="2000"/>
            </a:lvl5pPr>
            <a:lvl6pPr marL="2285545" indent="0">
              <a:buNone/>
              <a:defRPr sz="2000"/>
            </a:lvl6pPr>
            <a:lvl7pPr marL="2742654" indent="0">
              <a:buNone/>
              <a:defRPr sz="2000"/>
            </a:lvl7pPr>
            <a:lvl8pPr marL="3199762" indent="0">
              <a:buNone/>
              <a:defRPr sz="2000"/>
            </a:lvl8pPr>
            <a:lvl9pPr marL="3656872"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4025505"/>
            <a:ext cx="5486400" cy="603647"/>
          </a:xfrm>
        </p:spPr>
        <p:txBody>
          <a:bodyPr/>
          <a:lstStyle>
            <a:lvl1pPr marL="0" indent="0">
              <a:buNone/>
              <a:defRPr sz="1400"/>
            </a:lvl1pPr>
            <a:lvl2pPr marL="457109" indent="0">
              <a:buNone/>
              <a:defRPr sz="1200"/>
            </a:lvl2pPr>
            <a:lvl3pPr marL="914218" indent="0">
              <a:buNone/>
              <a:defRPr sz="1000"/>
            </a:lvl3pPr>
            <a:lvl4pPr marL="1371326" indent="0">
              <a:buNone/>
              <a:defRPr sz="900"/>
            </a:lvl4pPr>
            <a:lvl5pPr marL="1828436" indent="0">
              <a:buNone/>
              <a:defRPr sz="900"/>
            </a:lvl5pPr>
            <a:lvl6pPr marL="2285545" indent="0">
              <a:buNone/>
              <a:defRPr sz="900"/>
            </a:lvl6pPr>
            <a:lvl7pPr marL="2742654" indent="0">
              <a:buNone/>
              <a:defRPr sz="900"/>
            </a:lvl7pPr>
            <a:lvl8pPr marL="3199762" indent="0">
              <a:buNone/>
              <a:defRPr sz="900"/>
            </a:lvl8pPr>
            <a:lvl9pPr marL="3656872"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4198267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9032520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80"/>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3761828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920" y="-89832"/>
            <a:ext cx="9799609" cy="6245618"/>
          </a:xfrm>
          <a:prstGeom prst="rect">
            <a:avLst/>
          </a:prstGeom>
        </p:spPr>
      </p:pic>
      <p:sp>
        <p:nvSpPr>
          <p:cNvPr id="21511" name="Rectangle 7"/>
          <p:cNvSpPr>
            <a:spLocks noGrp="1" noChangeArrowheads="1"/>
          </p:cNvSpPr>
          <p:nvPr>
            <p:ph type="ctrTitle" sz="quarter"/>
          </p:nvPr>
        </p:nvSpPr>
        <p:spPr>
          <a:xfrm>
            <a:off x="511176" y="1019160"/>
            <a:ext cx="8423362" cy="1106096"/>
          </a:xfrm>
          <a:ln w="9525"/>
        </p:spPr>
        <p:txBody>
          <a:bodyPr lIns="91440" tIns="45720" rIns="91440" bIns="45720" anchor="t"/>
          <a:lstStyle>
            <a:lvl1pPr>
              <a:lnSpc>
                <a:spcPct val="90000"/>
              </a:lnSpc>
              <a:defRPr sz="4400" b="0">
                <a:solidFill>
                  <a:schemeClr val="bg1"/>
                </a:solidFill>
                <a:latin typeface="Arial" pitchFamily="34" charset="0"/>
                <a:ea typeface="Segoe UI" pitchFamily="34" charset="0"/>
                <a:cs typeface="Arial" pitchFamily="34" charset="0"/>
              </a:defRPr>
            </a:lvl1pPr>
          </a:lstStyle>
          <a:p>
            <a:r>
              <a:rPr lang="en-US" dirty="0" smtClean="0"/>
              <a:t>Click to edit Master title style</a:t>
            </a:r>
            <a:endParaRPr lang="en-US" dirty="0"/>
          </a:p>
        </p:txBody>
      </p:sp>
      <p:sp>
        <p:nvSpPr>
          <p:cNvPr id="21512" name="Rectangle 8"/>
          <p:cNvSpPr>
            <a:spLocks noGrp="1" noChangeArrowheads="1"/>
          </p:cNvSpPr>
          <p:nvPr>
            <p:ph type="subTitle" sz="quarter" idx="1"/>
          </p:nvPr>
        </p:nvSpPr>
        <p:spPr>
          <a:xfrm>
            <a:off x="526450" y="2148886"/>
            <a:ext cx="8417136" cy="416858"/>
          </a:xfrm>
          <a:ln w="9525"/>
        </p:spPr>
        <p:txBody>
          <a:bodyPr lIns="91440" tIns="45720" rIns="91440" bIns="45720"/>
          <a:lstStyle>
            <a:lvl1pPr marL="0" indent="0">
              <a:buFontTx/>
              <a:buNone/>
              <a:defRPr sz="2000">
                <a:solidFill>
                  <a:schemeClr val="bg1"/>
                </a:solidFill>
                <a:latin typeface="Arial" pitchFamily="34" charset="0"/>
                <a:ea typeface="Segoe UI" pitchFamily="34" charset="0"/>
                <a:cs typeface="Arial" pitchFamily="34" charset="0"/>
              </a:defRPr>
            </a:lvl1pPr>
          </a:lstStyle>
          <a:p>
            <a:r>
              <a:rPr lang="en-US" dirty="0" smtClean="0"/>
              <a:t>Click to edit Master subtitle style</a:t>
            </a:r>
            <a:endParaRPr lang="en-US" dirty="0"/>
          </a:p>
        </p:txBody>
      </p:sp>
      <p:sp>
        <p:nvSpPr>
          <p:cNvPr id="18" name="Rectangle 17"/>
          <p:cNvSpPr/>
          <p:nvPr userDrawn="1"/>
        </p:nvSpPr>
        <p:spPr>
          <a:xfrm>
            <a:off x="0" y="4925951"/>
            <a:ext cx="6409678" cy="215444"/>
          </a:xfrm>
          <a:prstGeom prst="rect">
            <a:avLst/>
          </a:prstGeom>
        </p:spPr>
        <p:txBody>
          <a:bodyPr wrap="square" anchor="b">
            <a:spAutoFit/>
          </a:bodyPr>
          <a:lstStyle/>
          <a:p>
            <a:pPr marL="0" marR="0" indent="0" algn="l" defTabSz="914400" rtl="0" eaLnBrk="1" fontAlgn="base" latinLnBrk="0" hangingPunct="1">
              <a:lnSpc>
                <a:spcPct val="100000"/>
              </a:lnSpc>
              <a:spcBef>
                <a:spcPct val="30000"/>
              </a:spcBef>
              <a:spcAft>
                <a:spcPct val="0"/>
              </a:spcAft>
              <a:buClrTx/>
              <a:buSzTx/>
              <a:buFont typeface="Arial" pitchFamily="34" charset="0"/>
              <a:buNone/>
              <a:tabLst/>
              <a:defRPr/>
            </a:pPr>
            <a:r>
              <a:rPr lang="en-US" sz="800" b="0" dirty="0" smtClean="0">
                <a:solidFill>
                  <a:schemeClr val="tx1">
                    <a:lumMod val="65000"/>
                    <a:lumOff val="35000"/>
                  </a:schemeClr>
                </a:solidFill>
                <a:latin typeface="Arial" pitchFamily="34" charset="0"/>
                <a:ea typeface="Segoe UI" pitchFamily="34" charset="0"/>
                <a:cs typeface="Arial" pitchFamily="34" charset="0"/>
              </a:rPr>
              <a:t>© 2012 Accenture, Avanade, Microsoft. All Rights Reserved.</a:t>
            </a:r>
          </a:p>
        </p:txBody>
      </p:sp>
      <p:sp>
        <p:nvSpPr>
          <p:cNvPr id="19" name="Slide Number Placeholder 3"/>
          <p:cNvSpPr>
            <a:spLocks noGrp="1"/>
          </p:cNvSpPr>
          <p:nvPr>
            <p:ph type="sldNum" sz="quarter" idx="10"/>
          </p:nvPr>
        </p:nvSpPr>
        <p:spPr>
          <a:xfrm>
            <a:off x="8239110" y="4883944"/>
            <a:ext cx="823959" cy="259556"/>
          </a:xfrm>
          <a:prstGeom prst="rect">
            <a:avLst/>
          </a:prstGeom>
        </p:spPr>
        <p:txBody>
          <a:bodyPr anchor="b"/>
          <a:lstStyle>
            <a:lvl1pPr algn="r">
              <a:defRPr sz="800" b="0">
                <a:solidFill>
                  <a:schemeClr val="tx2"/>
                </a:solidFill>
              </a:defRPr>
            </a:lvl1pPr>
          </a:lstStyle>
          <a:p>
            <a:fld id="{D341B97A-378E-4F69-9D74-E5B0730D91FC}" type="slidenum">
              <a:rPr lang="en-US" smtClean="0"/>
              <a:pPr/>
              <a:t>‹#›</a:t>
            </a:fld>
            <a:endParaRPr lang="en-US"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82691" y="4020191"/>
            <a:ext cx="1548000" cy="447860"/>
          </a:xfrm>
          <a:prstGeom prst="rect">
            <a:avLst/>
          </a:prstGeom>
        </p:spPr>
      </p:pic>
      <p:pic>
        <p:nvPicPr>
          <p:cNvPr id="10" name="Picture 9"/>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2054297" y="4009048"/>
            <a:ext cx="1548000" cy="357062"/>
          </a:xfrm>
          <a:prstGeom prst="rect">
            <a:avLst/>
          </a:prstGeom>
        </p:spPr>
      </p:pic>
      <p:pic>
        <p:nvPicPr>
          <p:cNvPr id="7" name="Picture 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11175" y="3920147"/>
            <a:ext cx="1260000" cy="555139"/>
          </a:xfrm>
          <a:prstGeom prst="rect">
            <a:avLst/>
          </a:prstGeom>
        </p:spPr>
      </p:pic>
      <p:pic>
        <p:nvPicPr>
          <p:cNvPr id="9" name="Picture 8"/>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580808" y="3916187"/>
            <a:ext cx="612636" cy="612636"/>
          </a:xfrm>
          <a:prstGeom prst="rect">
            <a:avLst/>
          </a:prstGeom>
        </p:spPr>
      </p:pic>
      <p:pic>
        <p:nvPicPr>
          <p:cNvPr id="12" name="Picture 11"/>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2106933" y="4023476"/>
            <a:ext cx="1440000" cy="313920"/>
          </a:xfrm>
          <a:prstGeom prst="rect">
            <a:avLst/>
          </a:prstGeom>
        </p:spPr>
      </p:pic>
      <p:pic>
        <p:nvPicPr>
          <p:cNvPr id="14" name="Picture 13"/>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5766449" y="3951326"/>
            <a:ext cx="1478602" cy="491705"/>
          </a:xfrm>
          <a:prstGeom prst="rect">
            <a:avLst/>
          </a:prstGeom>
        </p:spPr>
      </p:pic>
    </p:spTree>
    <p:extLst>
      <p:ext uri="{BB962C8B-B14F-4D97-AF65-F5344CB8AC3E}">
        <p14:creationId xmlns:p14="http://schemas.microsoft.com/office/powerpoint/2010/main" val="85163585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920" y="-89832"/>
            <a:ext cx="9799609" cy="6245618"/>
          </a:xfrm>
          <a:prstGeom prst="rect">
            <a:avLst/>
          </a:prstGeom>
        </p:spPr>
      </p:pic>
      <p:sp>
        <p:nvSpPr>
          <p:cNvPr id="2" name="Title 1"/>
          <p:cNvSpPr>
            <a:spLocks noGrp="1"/>
          </p:cNvSpPr>
          <p:nvPr>
            <p:ph type="title"/>
          </p:nvPr>
        </p:nvSpPr>
        <p:spPr>
          <a:xfrm>
            <a:off x="224776" y="96982"/>
            <a:ext cx="7223582" cy="857250"/>
          </a:xfrm>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228600" y="1083564"/>
            <a:ext cx="8659368" cy="3703320"/>
          </a:xfrm>
        </p:spPr>
        <p:txBody>
          <a:bodyPr/>
          <a:lstStyle>
            <a:lvl1pPr>
              <a:buClr>
                <a:schemeClr val="bg1"/>
              </a:buClr>
              <a:defRPr sz="2000">
                <a:solidFill>
                  <a:schemeClr val="bg1"/>
                </a:solidFill>
              </a:defRPr>
            </a:lvl1pPr>
            <a:lvl2pPr>
              <a:buClr>
                <a:schemeClr val="bg1"/>
              </a:buClr>
              <a:defRPr sz="18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a:xfrm>
            <a:off x="8239110" y="4883944"/>
            <a:ext cx="823959" cy="259556"/>
          </a:xfrm>
          <a:prstGeom prst="rect">
            <a:avLst/>
          </a:prstGeom>
        </p:spPr>
        <p:txBody>
          <a:bodyPr anchor="b"/>
          <a:lstStyle>
            <a:lvl1pPr algn="r">
              <a:defRPr sz="800" b="0">
                <a:solidFill>
                  <a:schemeClr val="tx2"/>
                </a:solidFill>
              </a:defRPr>
            </a:lvl1pPr>
          </a:lstStyle>
          <a:p>
            <a:fld id="{D341B97A-378E-4F69-9D74-E5B0730D91FC}"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9144001" cy="5143500"/>
          </a:xfrm>
          <a:prstGeom prst="rect">
            <a:avLst/>
          </a:prstGeom>
        </p:spPr>
      </p:pic>
      <p:sp>
        <p:nvSpPr>
          <p:cNvPr id="2" name="Title 1"/>
          <p:cNvSpPr>
            <a:spLocks noGrp="1"/>
          </p:cNvSpPr>
          <p:nvPr>
            <p:ph type="title"/>
          </p:nvPr>
        </p:nvSpPr>
        <p:spPr>
          <a:xfrm>
            <a:off x="224776" y="96982"/>
            <a:ext cx="7223582" cy="857250"/>
          </a:xfrm>
        </p:spPr>
        <p:txBody>
          <a:bodyPr/>
          <a:lstStyle>
            <a:lvl1pPr>
              <a:defRPr/>
            </a:lvl1pPr>
          </a:lstStyle>
          <a:p>
            <a:r>
              <a:rPr lang="en-US" dirty="0" smtClean="0"/>
              <a:t>Click to edit Master title style</a:t>
            </a:r>
            <a:endParaRPr lang="en-US" dirty="0"/>
          </a:p>
        </p:txBody>
      </p:sp>
      <p:sp>
        <p:nvSpPr>
          <p:cNvPr id="5" name="Slide Number Placeholder 3"/>
          <p:cNvSpPr>
            <a:spLocks noGrp="1"/>
          </p:cNvSpPr>
          <p:nvPr>
            <p:ph type="sldNum" sz="quarter" idx="10"/>
          </p:nvPr>
        </p:nvSpPr>
        <p:spPr>
          <a:xfrm>
            <a:off x="8239110" y="4883944"/>
            <a:ext cx="823959" cy="259556"/>
          </a:xfrm>
          <a:prstGeom prst="rect">
            <a:avLst/>
          </a:prstGeom>
        </p:spPr>
        <p:txBody>
          <a:bodyPr anchor="b"/>
          <a:lstStyle>
            <a:lvl1pPr algn="r">
              <a:defRPr sz="800" b="0">
                <a:solidFill>
                  <a:schemeClr val="tx2"/>
                </a:solidFill>
              </a:defRPr>
            </a:lvl1pPr>
          </a:lstStyle>
          <a:p>
            <a:fld id="{D341B97A-378E-4F69-9D74-E5B0730D91FC}" type="slidenum">
              <a:rPr lang="en-US" smtClean="0"/>
              <a:pPr/>
              <a:t>‹#›</a:t>
            </a:fld>
            <a:endParaRPr lang="en-US" dirty="0"/>
          </a:p>
        </p:txBody>
      </p:sp>
    </p:spTree>
    <p:extLst>
      <p:ext uri="{BB962C8B-B14F-4D97-AF65-F5344CB8AC3E}">
        <p14:creationId xmlns:p14="http://schemas.microsoft.com/office/powerpoint/2010/main" val="111182145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
            <a:ext cx="9144000" cy="5143500"/>
          </a:xfrm>
          <a:prstGeom prst="rect">
            <a:avLst/>
          </a:prstGeom>
        </p:spPr>
      </p:pic>
      <p:sp>
        <p:nvSpPr>
          <p:cNvPr id="2" name="Title 1"/>
          <p:cNvSpPr>
            <a:spLocks noGrp="1"/>
          </p:cNvSpPr>
          <p:nvPr>
            <p:ph type="title"/>
          </p:nvPr>
        </p:nvSpPr>
        <p:spPr>
          <a:xfrm>
            <a:off x="224776" y="96982"/>
            <a:ext cx="7223582" cy="857250"/>
          </a:xfrm>
        </p:spPr>
        <p:txBody>
          <a:bodyPr/>
          <a:lstStyle>
            <a:lvl1pPr>
              <a:defRPr/>
            </a:lvl1pPr>
          </a:lstStyle>
          <a:p>
            <a:r>
              <a:rPr lang="en-US" dirty="0" smtClean="0"/>
              <a:t>Click to edit Master title style</a:t>
            </a:r>
            <a:endParaRPr lang="en-US" dirty="0"/>
          </a:p>
        </p:txBody>
      </p:sp>
      <p:sp>
        <p:nvSpPr>
          <p:cNvPr id="5" name="Slide Number Placeholder 3"/>
          <p:cNvSpPr>
            <a:spLocks noGrp="1"/>
          </p:cNvSpPr>
          <p:nvPr>
            <p:ph type="sldNum" sz="quarter" idx="10"/>
          </p:nvPr>
        </p:nvSpPr>
        <p:spPr>
          <a:xfrm>
            <a:off x="8239110" y="4883944"/>
            <a:ext cx="823959" cy="259556"/>
          </a:xfrm>
          <a:prstGeom prst="rect">
            <a:avLst/>
          </a:prstGeom>
        </p:spPr>
        <p:txBody>
          <a:bodyPr anchor="b"/>
          <a:lstStyle>
            <a:lvl1pPr algn="r">
              <a:defRPr sz="800" b="0">
                <a:solidFill>
                  <a:schemeClr val="tx2"/>
                </a:solidFill>
              </a:defRPr>
            </a:lvl1pPr>
          </a:lstStyle>
          <a:p>
            <a:fld id="{D341B97A-378E-4F69-9D74-E5B0730D91FC}" type="slidenum">
              <a:rPr lang="en-US" smtClean="0"/>
              <a:pPr/>
              <a:t>‹#›</a:t>
            </a:fld>
            <a:endParaRPr lang="en-US" dirty="0"/>
          </a:p>
        </p:txBody>
      </p:sp>
    </p:spTree>
    <p:extLst>
      <p:ext uri="{BB962C8B-B14F-4D97-AF65-F5344CB8AC3E}">
        <p14:creationId xmlns:p14="http://schemas.microsoft.com/office/powerpoint/2010/main" val="132563586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0"/>
            <a:ext cx="9143999" cy="5827775"/>
          </a:xfrm>
          <a:prstGeom prst="rect">
            <a:avLst/>
          </a:prstGeom>
        </p:spPr>
      </p:pic>
      <p:sp>
        <p:nvSpPr>
          <p:cNvPr id="2" name="Title 1"/>
          <p:cNvSpPr>
            <a:spLocks noGrp="1"/>
          </p:cNvSpPr>
          <p:nvPr>
            <p:ph type="title"/>
          </p:nvPr>
        </p:nvSpPr>
        <p:spPr>
          <a:xfrm>
            <a:off x="224776" y="96982"/>
            <a:ext cx="7223582" cy="857250"/>
          </a:xfrm>
        </p:spPr>
        <p:txBody>
          <a:bodyPr/>
          <a:lstStyle>
            <a:lvl1pPr>
              <a:defRPr/>
            </a:lvl1pPr>
          </a:lstStyle>
          <a:p>
            <a:r>
              <a:rPr lang="en-US" dirty="0" smtClean="0"/>
              <a:t>Click to edit Master title style</a:t>
            </a:r>
            <a:endParaRPr lang="en-US" dirty="0"/>
          </a:p>
        </p:txBody>
      </p:sp>
      <p:sp>
        <p:nvSpPr>
          <p:cNvPr id="5" name="Slide Number Placeholder 3"/>
          <p:cNvSpPr>
            <a:spLocks noGrp="1"/>
          </p:cNvSpPr>
          <p:nvPr>
            <p:ph type="sldNum" sz="quarter" idx="10"/>
          </p:nvPr>
        </p:nvSpPr>
        <p:spPr>
          <a:xfrm>
            <a:off x="8239110" y="4883944"/>
            <a:ext cx="823959" cy="259556"/>
          </a:xfrm>
          <a:prstGeom prst="rect">
            <a:avLst/>
          </a:prstGeom>
        </p:spPr>
        <p:txBody>
          <a:bodyPr anchor="b"/>
          <a:lstStyle>
            <a:lvl1pPr algn="r">
              <a:defRPr sz="800" b="0">
                <a:solidFill>
                  <a:schemeClr val="tx2"/>
                </a:solidFill>
              </a:defRPr>
            </a:lvl1pPr>
          </a:lstStyle>
          <a:p>
            <a:fld id="{D341B97A-378E-4F69-9D74-E5B0730D91FC}" type="slidenum">
              <a:rPr lang="en-US" smtClean="0"/>
              <a:pPr/>
              <a:t>‹#›</a:t>
            </a:fld>
            <a:endParaRPr lang="en-US" dirty="0"/>
          </a:p>
        </p:txBody>
      </p:sp>
    </p:spTree>
    <p:extLst>
      <p:ext uri="{BB962C8B-B14F-4D97-AF65-F5344CB8AC3E}">
        <p14:creationId xmlns:p14="http://schemas.microsoft.com/office/powerpoint/2010/main" val="395941977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4776" y="96982"/>
            <a:ext cx="7223582" cy="857250"/>
          </a:xfrm>
        </p:spPr>
        <p:txBody>
          <a:bodyPr/>
          <a:lstStyle>
            <a:lvl1pPr>
              <a:defRPr>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228600" y="1083564"/>
            <a:ext cx="8659368" cy="3703320"/>
          </a:xfrm>
        </p:spPr>
        <p:txBody>
          <a:bodyPr/>
          <a:lstStyle>
            <a:lvl1pPr>
              <a:buClr>
                <a:schemeClr val="tx1"/>
              </a:buClr>
              <a:defRPr sz="2000">
                <a:solidFill>
                  <a:schemeClr val="tx1"/>
                </a:solidFill>
              </a:defRPr>
            </a:lvl1pPr>
            <a:lvl2pPr>
              <a:buClr>
                <a:schemeClr val="tx1"/>
              </a:buClr>
              <a:defRPr sz="1800">
                <a:solidFill>
                  <a:schemeClr val="tx1"/>
                </a:solidFill>
              </a:defRPr>
            </a:lvl2pPr>
            <a:lvl3pPr>
              <a:buClr>
                <a:schemeClr val="tx1"/>
              </a:buClr>
              <a:defRPr sz="18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a:xfrm>
            <a:off x="8239110" y="4883944"/>
            <a:ext cx="823959" cy="259556"/>
          </a:xfrm>
          <a:prstGeom prst="rect">
            <a:avLst/>
          </a:prstGeom>
        </p:spPr>
        <p:txBody>
          <a:bodyPr anchor="b"/>
          <a:lstStyle>
            <a:lvl1pPr algn="r">
              <a:defRPr sz="800" b="0">
                <a:solidFill>
                  <a:schemeClr val="tx2"/>
                </a:solidFill>
              </a:defRPr>
            </a:lvl1pPr>
          </a:lstStyle>
          <a:p>
            <a:fld id="{D341B97A-378E-4F69-9D74-E5B0730D91FC}" type="slidenum">
              <a:rPr lang="en-US" smtClean="0"/>
              <a:pPr/>
              <a:t>‹#›</a:t>
            </a:fld>
            <a:endParaRPr lang="en-US" dirty="0"/>
          </a:p>
        </p:txBody>
      </p:sp>
    </p:spTree>
    <p:extLst>
      <p:ext uri="{BB962C8B-B14F-4D97-AF65-F5344CB8AC3E}">
        <p14:creationId xmlns:p14="http://schemas.microsoft.com/office/powerpoint/2010/main" val="363791887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4776" y="96982"/>
            <a:ext cx="7223582" cy="857250"/>
          </a:xfrm>
        </p:spPr>
        <p:txBody>
          <a:bodyPr/>
          <a:lstStyle>
            <a:lvl1pPr>
              <a:defRPr>
                <a:solidFill>
                  <a:schemeClr val="tx2"/>
                </a:solidFill>
              </a:defRPr>
            </a:lvl1pPr>
          </a:lstStyle>
          <a:p>
            <a:r>
              <a:rPr lang="en-US" dirty="0" smtClean="0"/>
              <a:t>Click to edit Master title style</a:t>
            </a:r>
            <a:endParaRPr lang="en-US" dirty="0"/>
          </a:p>
        </p:txBody>
      </p:sp>
      <p:sp>
        <p:nvSpPr>
          <p:cNvPr id="5" name="Slide Number Placeholder 3"/>
          <p:cNvSpPr>
            <a:spLocks noGrp="1"/>
          </p:cNvSpPr>
          <p:nvPr>
            <p:ph type="sldNum" sz="quarter" idx="10"/>
          </p:nvPr>
        </p:nvSpPr>
        <p:spPr>
          <a:xfrm>
            <a:off x="8239110" y="4883944"/>
            <a:ext cx="823959" cy="259556"/>
          </a:xfrm>
          <a:prstGeom prst="rect">
            <a:avLst/>
          </a:prstGeom>
        </p:spPr>
        <p:txBody>
          <a:bodyPr anchor="b"/>
          <a:lstStyle>
            <a:lvl1pPr algn="r">
              <a:defRPr sz="800" b="0">
                <a:solidFill>
                  <a:schemeClr val="tx2"/>
                </a:solidFill>
              </a:defRPr>
            </a:lvl1pPr>
          </a:lstStyle>
          <a:p>
            <a:fld id="{D341B97A-378E-4F69-9D74-E5B0730D91FC}" type="slidenum">
              <a:rPr lang="en-US" smtClean="0"/>
              <a:pPr/>
              <a:t>‹#›</a:t>
            </a:fld>
            <a:endParaRPr lang="en-US" dirty="0"/>
          </a:p>
        </p:txBody>
      </p:sp>
    </p:spTree>
    <p:extLst>
      <p:ext uri="{BB962C8B-B14F-4D97-AF65-F5344CB8AC3E}">
        <p14:creationId xmlns:p14="http://schemas.microsoft.com/office/powerpoint/2010/main" val="28181920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0484" name="Rectangle 4"/>
          <p:cNvSpPr>
            <a:spLocks noGrp="1" noChangeArrowheads="1"/>
          </p:cNvSpPr>
          <p:nvPr>
            <p:ph type="body" idx="1"/>
          </p:nvPr>
        </p:nvSpPr>
        <p:spPr bwMode="gray">
          <a:xfrm>
            <a:off x="229638" y="1085297"/>
            <a:ext cx="8656910" cy="37039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0487" name="Rectangle 7"/>
          <p:cNvSpPr>
            <a:spLocks noGrp="1" noChangeArrowheads="1"/>
          </p:cNvSpPr>
          <p:nvPr>
            <p:ph type="title"/>
          </p:nvPr>
        </p:nvSpPr>
        <p:spPr bwMode="gray">
          <a:xfrm>
            <a:off x="228378" y="96982"/>
            <a:ext cx="7219980" cy="857250"/>
          </a:xfrm>
          <a:prstGeom prst="rect">
            <a:avLst/>
          </a:prstGeom>
          <a:noFill/>
          <a:ln w="12700">
            <a:noFill/>
            <a:miter lim="800000"/>
            <a:headEnd/>
            <a:tailEnd/>
          </a:ln>
          <a:effectLst/>
        </p:spPr>
        <p:txBody>
          <a:bodyPr vert="horz" wrap="square" lIns="90488" tIns="44450" rIns="90488" bIns="44450" numCol="1" anchor="b" anchorCtr="0" compatLnSpc="1">
            <a:prstTxWarp prst="textNoShape">
              <a:avLst/>
            </a:prstTxWarp>
          </a:bodyPr>
          <a:lstStyle/>
          <a:p>
            <a:pPr lvl="0"/>
            <a:r>
              <a:rPr lang="en-US" dirty="0" smtClean="0"/>
              <a:t>Click to edit Master title style</a:t>
            </a:r>
          </a:p>
        </p:txBody>
      </p:sp>
      <p:sp>
        <p:nvSpPr>
          <p:cNvPr id="9" name="Slide Number Placeholder 3"/>
          <p:cNvSpPr>
            <a:spLocks noGrp="1"/>
          </p:cNvSpPr>
          <p:nvPr>
            <p:ph type="sldNum" sz="quarter" idx="10"/>
          </p:nvPr>
        </p:nvSpPr>
        <p:spPr>
          <a:xfrm>
            <a:off x="8239110" y="4883944"/>
            <a:ext cx="823959" cy="259556"/>
          </a:xfrm>
          <a:prstGeom prst="rect">
            <a:avLst/>
          </a:prstGeom>
        </p:spPr>
        <p:txBody>
          <a:bodyPr anchor="b"/>
          <a:lstStyle>
            <a:lvl1pPr algn="r">
              <a:defRPr sz="800" b="0">
                <a:solidFill>
                  <a:schemeClr val="tx2"/>
                </a:solidFill>
                <a:latin typeface="Arial" pitchFamily="34" charset="0"/>
                <a:ea typeface="Segoe UI" pitchFamily="34" charset="0"/>
                <a:cs typeface="Arial" pitchFamily="34" charset="0"/>
              </a:defRPr>
            </a:lvl1pPr>
          </a:lstStyle>
          <a:p>
            <a:fld id="{D341B97A-378E-4F69-9D74-E5B0730D91FC}" type="slidenum">
              <a:rPr lang="en-US" smtClean="0"/>
              <a:pPr/>
              <a:t>‹#›</a:t>
            </a:fld>
            <a:endParaRPr lang="en-US" dirty="0"/>
          </a:p>
        </p:txBody>
      </p:sp>
      <p:sp>
        <p:nvSpPr>
          <p:cNvPr id="12" name="Rectangle 11"/>
          <p:cNvSpPr/>
          <p:nvPr userDrawn="1"/>
        </p:nvSpPr>
        <p:spPr>
          <a:xfrm>
            <a:off x="0" y="4925951"/>
            <a:ext cx="6409678" cy="215444"/>
          </a:xfrm>
          <a:prstGeom prst="rect">
            <a:avLst/>
          </a:prstGeom>
        </p:spPr>
        <p:txBody>
          <a:bodyPr wrap="square" anchor="b">
            <a:spAutoFit/>
          </a:bodyPr>
          <a:lstStyle/>
          <a:p>
            <a:pPr marL="0" marR="0" indent="0" algn="l" defTabSz="914400" rtl="0" eaLnBrk="1" fontAlgn="base" latinLnBrk="0" hangingPunct="1">
              <a:lnSpc>
                <a:spcPct val="100000"/>
              </a:lnSpc>
              <a:spcBef>
                <a:spcPct val="30000"/>
              </a:spcBef>
              <a:spcAft>
                <a:spcPct val="0"/>
              </a:spcAft>
              <a:buClrTx/>
              <a:buSzTx/>
              <a:buFont typeface="Arial" pitchFamily="34" charset="0"/>
              <a:buNone/>
              <a:tabLst/>
              <a:defRPr/>
            </a:pPr>
            <a:r>
              <a:rPr lang="en-US" sz="800" b="0" dirty="0" smtClean="0">
                <a:solidFill>
                  <a:schemeClr val="tx1">
                    <a:lumMod val="65000"/>
                    <a:lumOff val="35000"/>
                  </a:schemeClr>
                </a:solidFill>
                <a:latin typeface="Arial" pitchFamily="34" charset="0"/>
                <a:ea typeface="Segoe UI" pitchFamily="34" charset="0"/>
                <a:cs typeface="Arial" pitchFamily="34" charset="0"/>
              </a:rPr>
              <a:t>© 2013 Accenture, Avanade, Microsoft. All Rights Reserved.</a:t>
            </a:r>
          </a:p>
        </p:txBody>
      </p:sp>
    </p:spTree>
  </p:cSld>
  <p:clrMap bg1="dk1" tx1="lt1" bg2="dk2" tx2="lt2" accent1="accent1" accent2="accent2" accent3="accent3" accent4="accent4" accent5="accent5" accent6="accent6" hlink="hlink" folHlink="folHlink"/>
  <p:sldLayoutIdLst>
    <p:sldLayoutId id="2147483672" r:id="rId1"/>
    <p:sldLayoutId id="2147483680" r:id="rId2"/>
    <p:sldLayoutId id="2147483679" r:id="rId3"/>
    <p:sldLayoutId id="2147483673" r:id="rId4"/>
    <p:sldLayoutId id="2147483682" r:id="rId5"/>
    <p:sldLayoutId id="2147483683" r:id="rId6"/>
    <p:sldLayoutId id="2147483684" r:id="rId7"/>
    <p:sldLayoutId id="2147483685" r:id="rId8"/>
    <p:sldLayoutId id="2147483686" r:id="rId9"/>
    <p:sldLayoutId id="2147483681" r:id="rId10"/>
    <p:sldLayoutId id="2147483674" r:id="rId11"/>
    <p:sldLayoutId id="2147483675" r:id="rId12"/>
    <p:sldLayoutId id="2147483676" r:id="rId13"/>
    <p:sldLayoutId id="2147483677" r:id="rId14"/>
    <p:sldLayoutId id="2147483678" r:id="rId15"/>
  </p:sldLayoutIdLst>
  <p:timing>
    <p:tnLst>
      <p:par>
        <p:cTn id="1" dur="indefinite" restart="never" nodeType="tmRoot"/>
      </p:par>
    </p:tnLst>
  </p:timing>
  <p:hf hdr="0" ftr="0" dt="0"/>
  <p:txStyles>
    <p:titleStyle>
      <a:lvl1pPr algn="l" rtl="0" eaLnBrk="1" fontAlgn="base" hangingPunct="1">
        <a:lnSpc>
          <a:spcPct val="95000"/>
        </a:lnSpc>
        <a:spcBef>
          <a:spcPct val="0"/>
        </a:spcBef>
        <a:spcAft>
          <a:spcPct val="0"/>
        </a:spcAft>
        <a:defRPr sz="2800" b="0">
          <a:solidFill>
            <a:schemeClr val="bg1"/>
          </a:solidFill>
          <a:latin typeface="+mj-lt"/>
          <a:ea typeface="Segoe UI" pitchFamily="34" charset="0"/>
          <a:cs typeface="Arial" pitchFamily="34" charset="0"/>
        </a:defRPr>
      </a:lvl1pPr>
      <a:lvl2pPr algn="l" rtl="0" eaLnBrk="1" fontAlgn="base" hangingPunct="1">
        <a:lnSpc>
          <a:spcPct val="95000"/>
        </a:lnSpc>
        <a:spcBef>
          <a:spcPct val="0"/>
        </a:spcBef>
        <a:spcAft>
          <a:spcPct val="0"/>
        </a:spcAft>
        <a:defRPr sz="3200" b="1">
          <a:solidFill>
            <a:schemeClr val="bg1"/>
          </a:solidFill>
          <a:latin typeface="Arial" charset="0"/>
        </a:defRPr>
      </a:lvl2pPr>
      <a:lvl3pPr algn="l" rtl="0" eaLnBrk="1" fontAlgn="base" hangingPunct="1">
        <a:lnSpc>
          <a:spcPct val="95000"/>
        </a:lnSpc>
        <a:spcBef>
          <a:spcPct val="0"/>
        </a:spcBef>
        <a:spcAft>
          <a:spcPct val="0"/>
        </a:spcAft>
        <a:defRPr sz="3200" b="1">
          <a:solidFill>
            <a:schemeClr val="bg1"/>
          </a:solidFill>
          <a:latin typeface="Arial" charset="0"/>
        </a:defRPr>
      </a:lvl3pPr>
      <a:lvl4pPr algn="l" rtl="0" eaLnBrk="1" fontAlgn="base" hangingPunct="1">
        <a:lnSpc>
          <a:spcPct val="95000"/>
        </a:lnSpc>
        <a:spcBef>
          <a:spcPct val="0"/>
        </a:spcBef>
        <a:spcAft>
          <a:spcPct val="0"/>
        </a:spcAft>
        <a:defRPr sz="3200" b="1">
          <a:solidFill>
            <a:schemeClr val="bg1"/>
          </a:solidFill>
          <a:latin typeface="Arial" charset="0"/>
        </a:defRPr>
      </a:lvl4pPr>
      <a:lvl5pPr algn="l" rtl="0" eaLnBrk="1" fontAlgn="base" hangingPunct="1">
        <a:lnSpc>
          <a:spcPct val="95000"/>
        </a:lnSpc>
        <a:spcBef>
          <a:spcPct val="0"/>
        </a:spcBef>
        <a:spcAft>
          <a:spcPct val="0"/>
        </a:spcAft>
        <a:defRPr sz="3200" b="1">
          <a:solidFill>
            <a:schemeClr val="bg1"/>
          </a:solidFill>
          <a:latin typeface="Arial" charset="0"/>
        </a:defRPr>
      </a:lvl5pPr>
      <a:lvl6pPr marL="457200" algn="l" rtl="0" eaLnBrk="1" fontAlgn="base" hangingPunct="1">
        <a:lnSpc>
          <a:spcPct val="95000"/>
        </a:lnSpc>
        <a:spcBef>
          <a:spcPct val="0"/>
        </a:spcBef>
        <a:spcAft>
          <a:spcPct val="0"/>
        </a:spcAft>
        <a:defRPr sz="3200" b="1">
          <a:solidFill>
            <a:schemeClr val="bg1"/>
          </a:solidFill>
          <a:latin typeface="Arial" charset="0"/>
        </a:defRPr>
      </a:lvl6pPr>
      <a:lvl7pPr marL="914400" algn="l" rtl="0" eaLnBrk="1" fontAlgn="base" hangingPunct="1">
        <a:lnSpc>
          <a:spcPct val="95000"/>
        </a:lnSpc>
        <a:spcBef>
          <a:spcPct val="0"/>
        </a:spcBef>
        <a:spcAft>
          <a:spcPct val="0"/>
        </a:spcAft>
        <a:defRPr sz="3200" b="1">
          <a:solidFill>
            <a:schemeClr val="bg1"/>
          </a:solidFill>
          <a:latin typeface="Arial" charset="0"/>
        </a:defRPr>
      </a:lvl7pPr>
      <a:lvl8pPr marL="1371600" algn="l" rtl="0" eaLnBrk="1" fontAlgn="base" hangingPunct="1">
        <a:lnSpc>
          <a:spcPct val="95000"/>
        </a:lnSpc>
        <a:spcBef>
          <a:spcPct val="0"/>
        </a:spcBef>
        <a:spcAft>
          <a:spcPct val="0"/>
        </a:spcAft>
        <a:defRPr sz="3200" b="1">
          <a:solidFill>
            <a:schemeClr val="bg1"/>
          </a:solidFill>
          <a:latin typeface="Arial" charset="0"/>
        </a:defRPr>
      </a:lvl8pPr>
      <a:lvl9pPr marL="1828800" algn="l" rtl="0" eaLnBrk="1" fontAlgn="base" hangingPunct="1">
        <a:lnSpc>
          <a:spcPct val="95000"/>
        </a:lnSpc>
        <a:spcBef>
          <a:spcPct val="0"/>
        </a:spcBef>
        <a:spcAft>
          <a:spcPct val="0"/>
        </a:spcAft>
        <a:defRPr sz="3200" b="1">
          <a:solidFill>
            <a:schemeClr val="bg1"/>
          </a:solidFill>
          <a:latin typeface="Arial" charset="0"/>
        </a:defRPr>
      </a:lvl9pPr>
    </p:titleStyle>
    <p:bodyStyle>
      <a:lvl1pPr marL="182880" indent="-182880" algn="l" rtl="0" eaLnBrk="1" fontAlgn="base" hangingPunct="1">
        <a:lnSpc>
          <a:spcPct val="100000"/>
        </a:lnSpc>
        <a:spcBef>
          <a:spcPts val="0"/>
        </a:spcBef>
        <a:spcAft>
          <a:spcPct val="0"/>
        </a:spcAft>
        <a:buClr>
          <a:schemeClr val="tx1"/>
        </a:buClr>
        <a:buChar char="•"/>
        <a:defRPr sz="2000">
          <a:solidFill>
            <a:schemeClr val="tx1"/>
          </a:solidFill>
          <a:latin typeface="+mn-lt"/>
          <a:ea typeface="Segoe UI" pitchFamily="34" charset="0"/>
          <a:cs typeface="Arial" pitchFamily="34" charset="0"/>
        </a:defRPr>
      </a:lvl1pPr>
      <a:lvl2pPr marL="548640" indent="-182880" algn="l" rtl="0" eaLnBrk="1" fontAlgn="base" hangingPunct="1">
        <a:lnSpc>
          <a:spcPct val="100000"/>
        </a:lnSpc>
        <a:spcBef>
          <a:spcPts val="400"/>
        </a:spcBef>
        <a:spcAft>
          <a:spcPct val="0"/>
        </a:spcAft>
        <a:buClr>
          <a:schemeClr val="tx1"/>
        </a:buClr>
        <a:buChar char="–"/>
        <a:defRPr sz="1800">
          <a:solidFill>
            <a:schemeClr val="tx1"/>
          </a:solidFill>
          <a:latin typeface="+mn-lt"/>
          <a:ea typeface="Segoe UI" pitchFamily="34" charset="0"/>
          <a:cs typeface="Arial" pitchFamily="34" charset="0"/>
        </a:defRPr>
      </a:lvl2pPr>
      <a:lvl3pPr marL="914400" indent="-182880" algn="l" rtl="0" eaLnBrk="1" fontAlgn="base" hangingPunct="1">
        <a:lnSpc>
          <a:spcPct val="100000"/>
        </a:lnSpc>
        <a:spcBef>
          <a:spcPts val="400"/>
        </a:spcBef>
        <a:spcAft>
          <a:spcPct val="0"/>
        </a:spcAft>
        <a:buClr>
          <a:schemeClr val="tx1"/>
        </a:buClr>
        <a:buChar char="•"/>
        <a:defRPr sz="1800">
          <a:solidFill>
            <a:schemeClr val="tx1"/>
          </a:solidFill>
          <a:latin typeface="+mn-lt"/>
          <a:ea typeface="Segoe UI" pitchFamily="34" charset="0"/>
          <a:cs typeface="Arial" pitchFamily="34" charset="0"/>
        </a:defRPr>
      </a:lvl3pPr>
      <a:lvl4pPr marL="1097280" indent="-182880" algn="l" rtl="0" eaLnBrk="1" fontAlgn="base" hangingPunct="1">
        <a:lnSpc>
          <a:spcPct val="100000"/>
        </a:lnSpc>
        <a:spcBef>
          <a:spcPts val="400"/>
        </a:spcBef>
        <a:spcAft>
          <a:spcPct val="0"/>
        </a:spcAft>
        <a:buClr>
          <a:schemeClr val="tx1"/>
        </a:buClr>
        <a:buChar char="–"/>
        <a:defRPr sz="1600">
          <a:solidFill>
            <a:schemeClr val="tx1"/>
          </a:solidFill>
          <a:latin typeface="+mn-lt"/>
          <a:ea typeface="Segoe UI" pitchFamily="34" charset="0"/>
          <a:cs typeface="Arial" pitchFamily="34" charset="0"/>
        </a:defRPr>
      </a:lvl4pPr>
      <a:lvl5pPr marL="1280160" indent="-182880" algn="l" rtl="0" eaLnBrk="1" fontAlgn="base" hangingPunct="1">
        <a:lnSpc>
          <a:spcPct val="100000"/>
        </a:lnSpc>
        <a:spcBef>
          <a:spcPts val="400"/>
        </a:spcBef>
        <a:spcAft>
          <a:spcPct val="0"/>
        </a:spcAft>
        <a:buClr>
          <a:schemeClr val="tx1"/>
        </a:buClr>
        <a:buChar char="•"/>
        <a:defRPr sz="1600">
          <a:solidFill>
            <a:schemeClr val="tx1"/>
          </a:solidFill>
          <a:latin typeface="+mn-lt"/>
          <a:ea typeface="Segoe UI" pitchFamily="34" charset="0"/>
          <a:cs typeface="Arial" pitchFamily="34" charset="0"/>
        </a:defRPr>
      </a:lvl5pPr>
      <a:lvl6pPr marL="1938338" indent="-166688" algn="l" rtl="0" eaLnBrk="1" fontAlgn="base" hangingPunct="1">
        <a:spcBef>
          <a:spcPct val="20000"/>
        </a:spcBef>
        <a:spcAft>
          <a:spcPct val="0"/>
        </a:spcAft>
        <a:buClr>
          <a:schemeClr val="tx1"/>
        </a:buClr>
        <a:buChar char="•"/>
        <a:defRPr sz="2000">
          <a:solidFill>
            <a:schemeClr val="tx1"/>
          </a:solidFill>
          <a:latin typeface="+mn-lt"/>
        </a:defRPr>
      </a:lvl6pPr>
      <a:lvl7pPr marL="2395538" indent="-166688" algn="l" rtl="0" eaLnBrk="1" fontAlgn="base" hangingPunct="1">
        <a:spcBef>
          <a:spcPct val="20000"/>
        </a:spcBef>
        <a:spcAft>
          <a:spcPct val="0"/>
        </a:spcAft>
        <a:buClr>
          <a:schemeClr val="tx1"/>
        </a:buClr>
        <a:buChar char="•"/>
        <a:defRPr sz="2000">
          <a:solidFill>
            <a:schemeClr val="tx1"/>
          </a:solidFill>
          <a:latin typeface="+mn-lt"/>
        </a:defRPr>
      </a:lvl7pPr>
      <a:lvl8pPr marL="2852738" indent="-166688" algn="l" rtl="0" eaLnBrk="1" fontAlgn="base" hangingPunct="1">
        <a:spcBef>
          <a:spcPct val="20000"/>
        </a:spcBef>
        <a:spcAft>
          <a:spcPct val="0"/>
        </a:spcAft>
        <a:buClr>
          <a:schemeClr val="tx1"/>
        </a:buClr>
        <a:buChar char="•"/>
        <a:defRPr sz="2000">
          <a:solidFill>
            <a:schemeClr val="tx1"/>
          </a:solidFill>
          <a:latin typeface="+mn-lt"/>
        </a:defRPr>
      </a:lvl8pPr>
      <a:lvl9pPr marL="3309938" indent="-166688" algn="l" rtl="0" eaLnBrk="1" fontAlgn="base" hangingPunct="1">
        <a:spcBef>
          <a:spcPct val="20000"/>
        </a:spcBef>
        <a:spcAft>
          <a:spcPct val="0"/>
        </a:spcAft>
        <a:buClr>
          <a:schemeClr val="tx1"/>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421556"/>
          </a:xfrm>
          <a:prstGeom prst="rect">
            <a:avLst/>
          </a:prstGeom>
        </p:spPr>
        <p:txBody>
          <a:bodyPr vert="horz" lIns="91422" tIns="45711" rIns="91422" bIns="45711"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735548"/>
            <a:ext cx="8229600" cy="4050450"/>
          </a:xfrm>
          <a:prstGeom prst="rect">
            <a:avLst/>
          </a:prstGeom>
        </p:spPr>
        <p:txBody>
          <a:bodyPr vert="horz" lIns="91422" tIns="45711" rIns="91422" bIns="45711"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865991"/>
            <a:ext cx="2133600" cy="273844"/>
          </a:xfrm>
          <a:prstGeom prst="rect">
            <a:avLst/>
          </a:prstGeom>
        </p:spPr>
        <p:txBody>
          <a:bodyPr vert="horz" lIns="91422" tIns="45711" rIns="91422" bIns="45711" rtlCol="0" anchor="ctr"/>
          <a:lstStyle>
            <a:lvl1pPr algn="l">
              <a:defRPr sz="1200">
                <a:solidFill>
                  <a:schemeClr val="tx1">
                    <a:tint val="75000"/>
                  </a:schemeClr>
                </a:solidFill>
              </a:defRPr>
            </a:lvl1pPr>
          </a:lstStyle>
          <a:p>
            <a:pPr defTabSz="851861" eaLnBrk="1" fontAlgn="auto" hangingPunct="1">
              <a:lnSpc>
                <a:spcPct val="100000"/>
              </a:lnSpc>
              <a:spcBef>
                <a:spcPts val="0"/>
              </a:spcBef>
              <a:spcAft>
                <a:spcPts val="0"/>
              </a:spcAft>
            </a:pPr>
            <a:fld id="{532A548F-CF34-4B50-B370-B3732F5B80E4}" type="datetimeFigureOut">
              <a:rPr lang="zh-CN" altLang="en-US" b="0" smtClean="0">
                <a:solidFill>
                  <a:prstClr val="black">
                    <a:tint val="75000"/>
                  </a:prstClr>
                </a:solidFill>
                <a:latin typeface="Verdana"/>
                <a:cs typeface="Arial" charset="0"/>
              </a:rPr>
              <a:pPr defTabSz="851861" eaLnBrk="1" fontAlgn="auto" hangingPunct="1">
                <a:lnSpc>
                  <a:spcPct val="100000"/>
                </a:lnSpc>
                <a:spcBef>
                  <a:spcPts val="0"/>
                </a:spcBef>
                <a:spcAft>
                  <a:spcPts val="0"/>
                </a:spcAft>
              </a:pPr>
              <a:t>2018/1/5</a:t>
            </a:fld>
            <a:endParaRPr lang="zh-CN" altLang="en-US" b="0">
              <a:solidFill>
                <a:prstClr val="black">
                  <a:tint val="75000"/>
                </a:prstClr>
              </a:solidFill>
              <a:latin typeface="Verdana"/>
              <a:cs typeface="Arial" charset="0"/>
            </a:endParaRPr>
          </a:p>
        </p:txBody>
      </p:sp>
      <p:sp>
        <p:nvSpPr>
          <p:cNvPr id="5" name="页脚占位符 4"/>
          <p:cNvSpPr>
            <a:spLocks noGrp="1"/>
          </p:cNvSpPr>
          <p:nvPr>
            <p:ph type="ftr" sz="quarter" idx="3"/>
          </p:nvPr>
        </p:nvSpPr>
        <p:spPr>
          <a:xfrm>
            <a:off x="3124202" y="4865991"/>
            <a:ext cx="2895600" cy="273844"/>
          </a:xfrm>
          <a:prstGeom prst="rect">
            <a:avLst/>
          </a:prstGeom>
        </p:spPr>
        <p:txBody>
          <a:bodyPr vert="horz" lIns="91422" tIns="45711" rIns="91422" bIns="45711" rtlCol="0" anchor="ctr"/>
          <a:lstStyle>
            <a:lvl1pPr algn="ctr">
              <a:defRPr sz="1200">
                <a:solidFill>
                  <a:schemeClr val="tx1">
                    <a:tint val="75000"/>
                  </a:schemeClr>
                </a:solidFill>
              </a:defRPr>
            </a:lvl1pPr>
          </a:lstStyle>
          <a:p>
            <a:pPr defTabSz="851861" eaLnBrk="1" fontAlgn="auto" hangingPunct="1">
              <a:lnSpc>
                <a:spcPct val="100000"/>
              </a:lnSpc>
              <a:spcBef>
                <a:spcPts val="0"/>
              </a:spcBef>
              <a:spcAft>
                <a:spcPts val="0"/>
              </a:spcAft>
            </a:pPr>
            <a:endParaRPr lang="zh-CN" altLang="en-US" b="0">
              <a:solidFill>
                <a:prstClr val="black">
                  <a:tint val="75000"/>
                </a:prstClr>
              </a:solidFill>
              <a:latin typeface="Verdana"/>
              <a:cs typeface="Arial" charset="0"/>
            </a:endParaRPr>
          </a:p>
        </p:txBody>
      </p:sp>
      <p:sp>
        <p:nvSpPr>
          <p:cNvPr id="6" name="灯片编号占位符 5"/>
          <p:cNvSpPr>
            <a:spLocks noGrp="1"/>
          </p:cNvSpPr>
          <p:nvPr>
            <p:ph type="sldNum" sz="quarter" idx="4"/>
          </p:nvPr>
        </p:nvSpPr>
        <p:spPr>
          <a:xfrm>
            <a:off x="6553202" y="4865991"/>
            <a:ext cx="2133600" cy="273844"/>
          </a:xfrm>
          <a:prstGeom prst="rect">
            <a:avLst/>
          </a:prstGeom>
        </p:spPr>
        <p:txBody>
          <a:bodyPr vert="horz" lIns="91422" tIns="45711" rIns="91422" bIns="45711" rtlCol="0" anchor="ctr"/>
          <a:lstStyle>
            <a:lvl1pPr algn="r">
              <a:defRPr sz="1200">
                <a:solidFill>
                  <a:schemeClr val="tx1">
                    <a:tint val="75000"/>
                  </a:schemeClr>
                </a:solidFill>
              </a:defRPr>
            </a:lvl1pPr>
          </a:lstStyle>
          <a:p>
            <a:pPr defTabSz="851861" eaLnBrk="1" fontAlgn="auto" hangingPunct="1">
              <a:lnSpc>
                <a:spcPct val="100000"/>
              </a:lnSpc>
              <a:spcBef>
                <a:spcPts val="0"/>
              </a:spcBef>
              <a:spcAft>
                <a:spcPts val="0"/>
              </a:spcAft>
            </a:pPr>
            <a:fld id="{E6F7F160-E61C-4897-94C3-BDF1D09C6643}" type="slidenum">
              <a:rPr lang="zh-CN" altLang="en-US" b="0" smtClean="0">
                <a:solidFill>
                  <a:prstClr val="black">
                    <a:tint val="75000"/>
                  </a:prstClr>
                </a:solidFill>
                <a:latin typeface="Verdana"/>
                <a:cs typeface="Arial" charset="0"/>
              </a:rPr>
              <a:pPr defTabSz="851861" eaLnBrk="1" fontAlgn="auto" hangingPunct="1">
                <a:lnSpc>
                  <a:spcPct val="100000"/>
                </a:lnSpc>
                <a:spcBef>
                  <a:spcPts val="0"/>
                </a:spcBef>
                <a:spcAft>
                  <a:spcPts val="0"/>
                </a:spcAft>
              </a:pPr>
              <a:t>‹#›</a:t>
            </a:fld>
            <a:endParaRPr lang="zh-CN" altLang="en-US" b="0">
              <a:solidFill>
                <a:prstClr val="black">
                  <a:tint val="75000"/>
                </a:prstClr>
              </a:solidFill>
              <a:latin typeface="Verdana"/>
              <a:cs typeface="Arial" charset="0"/>
            </a:endParaRPr>
          </a:p>
        </p:txBody>
      </p:sp>
      <p:cxnSp>
        <p:nvCxnSpPr>
          <p:cNvPr id="7" name="直接连接符 6"/>
          <p:cNvCxnSpPr/>
          <p:nvPr userDrawn="1"/>
        </p:nvCxnSpPr>
        <p:spPr>
          <a:xfrm>
            <a:off x="431634" y="681540"/>
            <a:ext cx="8316832"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9361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218" rtl="0" eaLnBrk="1" latinLnBrk="0" hangingPunct="1">
        <a:spcBef>
          <a:spcPct val="0"/>
        </a:spcBef>
        <a:buNone/>
        <a:defRPr sz="2400" b="1" kern="1200">
          <a:solidFill>
            <a:schemeClr val="tx1">
              <a:lumMod val="65000"/>
              <a:lumOff val="35000"/>
            </a:schemeClr>
          </a:solidFill>
          <a:latin typeface="+mj-lt"/>
          <a:ea typeface="+mj-ea"/>
          <a:cs typeface="+mj-cs"/>
        </a:defRPr>
      </a:lvl1pPr>
    </p:titleStyle>
    <p:bodyStyle>
      <a:lvl1pPr marL="0" indent="0" algn="l" defTabSz="914218" rtl="0" eaLnBrk="1" latinLnBrk="0" hangingPunct="1">
        <a:spcBef>
          <a:spcPct val="20000"/>
        </a:spcBef>
        <a:buFont typeface="Arial" pitchFamily="34" charset="0"/>
        <a:buNone/>
        <a:defRPr sz="1800" kern="1200">
          <a:solidFill>
            <a:schemeClr val="tx1"/>
          </a:solidFill>
          <a:latin typeface="+mn-lt"/>
          <a:ea typeface="+mn-ea"/>
          <a:cs typeface="+mn-cs"/>
        </a:defRPr>
      </a:lvl1pPr>
      <a:lvl2pPr marL="457109" indent="0" algn="l" defTabSz="914218" rtl="0" eaLnBrk="1" latinLnBrk="0" hangingPunct="1">
        <a:spcBef>
          <a:spcPct val="20000"/>
        </a:spcBef>
        <a:buFont typeface="Arial" pitchFamily="34" charset="0"/>
        <a:buNone/>
        <a:defRPr sz="1600" kern="1200">
          <a:solidFill>
            <a:schemeClr val="tx1"/>
          </a:solidFill>
          <a:latin typeface="+mn-lt"/>
          <a:ea typeface="+mn-ea"/>
          <a:cs typeface="+mn-cs"/>
        </a:defRPr>
      </a:lvl2pPr>
      <a:lvl3pPr marL="914218" indent="0" algn="l" defTabSz="914218" rtl="0" eaLnBrk="1" latinLnBrk="0" hangingPunct="1">
        <a:spcBef>
          <a:spcPct val="20000"/>
        </a:spcBef>
        <a:buFont typeface="Arial" pitchFamily="34" charset="0"/>
        <a:buNone/>
        <a:defRPr sz="1400" kern="1200">
          <a:solidFill>
            <a:schemeClr val="tx1"/>
          </a:solidFill>
          <a:latin typeface="+mn-lt"/>
          <a:ea typeface="+mn-ea"/>
          <a:cs typeface="+mn-cs"/>
        </a:defRPr>
      </a:lvl3pPr>
      <a:lvl4pPr marL="1371326" indent="0" algn="l" defTabSz="914218" rtl="0" eaLnBrk="1" latinLnBrk="0" hangingPunct="1">
        <a:spcBef>
          <a:spcPct val="20000"/>
        </a:spcBef>
        <a:buFont typeface="Arial" pitchFamily="34" charset="0"/>
        <a:buNone/>
        <a:defRPr sz="1200" kern="1200">
          <a:solidFill>
            <a:schemeClr val="tx1"/>
          </a:solidFill>
          <a:latin typeface="+mn-lt"/>
          <a:ea typeface="+mn-ea"/>
          <a:cs typeface="+mn-cs"/>
        </a:defRPr>
      </a:lvl4pPr>
      <a:lvl5pPr marL="1828436" indent="0" algn="l" defTabSz="914218" rtl="0" eaLnBrk="1" latinLnBrk="0" hangingPunct="1">
        <a:spcBef>
          <a:spcPct val="20000"/>
        </a:spcBef>
        <a:buFont typeface="Arial" pitchFamily="34" charset="0"/>
        <a:buNone/>
        <a:defRPr sz="1200" kern="1200">
          <a:solidFill>
            <a:schemeClr val="tx1"/>
          </a:solidFill>
          <a:latin typeface="+mn-lt"/>
          <a:ea typeface="+mn-ea"/>
          <a:cs typeface="+mn-cs"/>
        </a:defRPr>
      </a:lvl5pPr>
      <a:lvl6pPr marL="2514099"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08"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18"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27"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218" rtl="0" eaLnBrk="1" latinLnBrk="0" hangingPunct="1">
        <a:defRPr sz="1800" kern="1200">
          <a:solidFill>
            <a:schemeClr val="tx1"/>
          </a:solidFill>
          <a:latin typeface="+mn-lt"/>
          <a:ea typeface="+mn-ea"/>
          <a:cs typeface="+mn-cs"/>
        </a:defRPr>
      </a:lvl1pPr>
      <a:lvl2pPr marL="457109" algn="l" defTabSz="914218" rtl="0" eaLnBrk="1" latinLnBrk="0" hangingPunct="1">
        <a:defRPr sz="1800" kern="1200">
          <a:solidFill>
            <a:schemeClr val="tx1"/>
          </a:solidFill>
          <a:latin typeface="+mn-lt"/>
          <a:ea typeface="+mn-ea"/>
          <a:cs typeface="+mn-cs"/>
        </a:defRPr>
      </a:lvl2pPr>
      <a:lvl3pPr marL="914218" algn="l" defTabSz="914218" rtl="0" eaLnBrk="1" latinLnBrk="0" hangingPunct="1">
        <a:defRPr sz="1800" kern="1200">
          <a:solidFill>
            <a:schemeClr val="tx1"/>
          </a:solidFill>
          <a:latin typeface="+mn-lt"/>
          <a:ea typeface="+mn-ea"/>
          <a:cs typeface="+mn-cs"/>
        </a:defRPr>
      </a:lvl3pPr>
      <a:lvl4pPr marL="1371326" algn="l" defTabSz="914218" rtl="0" eaLnBrk="1" latinLnBrk="0" hangingPunct="1">
        <a:defRPr sz="1800" kern="1200">
          <a:solidFill>
            <a:schemeClr val="tx1"/>
          </a:solidFill>
          <a:latin typeface="+mn-lt"/>
          <a:ea typeface="+mn-ea"/>
          <a:cs typeface="+mn-cs"/>
        </a:defRPr>
      </a:lvl4pPr>
      <a:lvl5pPr marL="1828436" algn="l" defTabSz="914218" rtl="0" eaLnBrk="1" latinLnBrk="0" hangingPunct="1">
        <a:defRPr sz="1800" kern="1200">
          <a:solidFill>
            <a:schemeClr val="tx1"/>
          </a:solidFill>
          <a:latin typeface="+mn-lt"/>
          <a:ea typeface="+mn-ea"/>
          <a:cs typeface="+mn-cs"/>
        </a:defRPr>
      </a:lvl5pPr>
      <a:lvl6pPr marL="2285545" algn="l" defTabSz="914218" rtl="0" eaLnBrk="1" latinLnBrk="0" hangingPunct="1">
        <a:defRPr sz="1800" kern="1200">
          <a:solidFill>
            <a:schemeClr val="tx1"/>
          </a:solidFill>
          <a:latin typeface="+mn-lt"/>
          <a:ea typeface="+mn-ea"/>
          <a:cs typeface="+mn-cs"/>
        </a:defRPr>
      </a:lvl6pPr>
      <a:lvl7pPr marL="2742654" algn="l" defTabSz="914218" rtl="0" eaLnBrk="1" latinLnBrk="0" hangingPunct="1">
        <a:defRPr sz="1800" kern="1200">
          <a:solidFill>
            <a:schemeClr val="tx1"/>
          </a:solidFill>
          <a:latin typeface="+mn-lt"/>
          <a:ea typeface="+mn-ea"/>
          <a:cs typeface="+mn-cs"/>
        </a:defRPr>
      </a:lvl7pPr>
      <a:lvl8pPr marL="3199762" algn="l" defTabSz="914218" rtl="0" eaLnBrk="1" latinLnBrk="0" hangingPunct="1">
        <a:defRPr sz="1800" kern="1200">
          <a:solidFill>
            <a:schemeClr val="tx1"/>
          </a:solidFill>
          <a:latin typeface="+mn-lt"/>
          <a:ea typeface="+mn-ea"/>
          <a:cs typeface="+mn-cs"/>
        </a:defRPr>
      </a:lvl8pPr>
      <a:lvl9pPr marL="3656872" algn="l" defTabSz="91421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2.emf"/><Relationship Id="rId4" Type="http://schemas.openxmlformats.org/officeDocument/2006/relationships/image" Target="../media/image9.emf"/></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5.png"/><Relationship Id="rId3" Type="http://schemas.openxmlformats.org/officeDocument/2006/relationships/image" Target="../media/image18.png"/><Relationship Id="rId7" Type="http://schemas.openxmlformats.org/officeDocument/2006/relationships/image" Target="../media/image42.png"/><Relationship Id="rId12" Type="http://schemas.openxmlformats.org/officeDocument/2006/relationships/hyperlink" Target="mailto:dshrigley@technologydesking.com"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hyperlink" Target="mailto:Bruce.mckee@microsoft.com" TargetMode="External"/><Relationship Id="rId11" Type="http://schemas.openxmlformats.org/officeDocument/2006/relationships/hyperlink" Target="mailto:m.bullock@samsung.com" TargetMode="External"/><Relationship Id="rId5" Type="http://schemas.openxmlformats.org/officeDocument/2006/relationships/image" Target="../media/image41.gif"/><Relationship Id="rId10" Type="http://schemas.openxmlformats.org/officeDocument/2006/relationships/image" Target="../media/image44.jpeg"/><Relationship Id="rId4" Type="http://schemas.openxmlformats.org/officeDocument/2006/relationships/hyperlink" Target="mailto:Ian.d.shanahan@accenture.com" TargetMode="External"/><Relationship Id="rId9" Type="http://schemas.openxmlformats.org/officeDocument/2006/relationships/hyperlink" Target="mailto:Mark.corley@avanade.co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valle.taobao.com/" TargetMode="External"/><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24.jpeg"/></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31.jpeg"/></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smtClean="0"/>
              <a:t>The Trader Desktop Redesigned</a:t>
            </a:r>
            <a:endParaRPr lang="en-US" dirty="0"/>
          </a:p>
        </p:txBody>
      </p:sp>
      <p:sp>
        <p:nvSpPr>
          <p:cNvPr id="7" name="Subtitle 6"/>
          <p:cNvSpPr>
            <a:spLocks noGrp="1"/>
          </p:cNvSpPr>
          <p:nvPr>
            <p:ph type="subTitle" sz="quarter" idx="1"/>
          </p:nvPr>
        </p:nvSpPr>
        <p:spPr/>
        <p:txBody>
          <a:bodyPr/>
          <a:lstStyle/>
          <a:p>
            <a:r>
              <a:rPr lang="en-US" dirty="0" smtClean="0"/>
              <a:t>May 2013</a:t>
            </a:r>
            <a:endParaRPr lang="en-GB" dirty="0"/>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24816" y="4020191"/>
            <a:ext cx="1548000" cy="447860"/>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3300" y="3920147"/>
            <a:ext cx="1260000" cy="555139"/>
          </a:xfrm>
          <a:prstGeom prst="rect">
            <a:avLst/>
          </a:prstGeom>
        </p:spPr>
      </p:pic>
      <p:pic>
        <p:nvPicPr>
          <p:cNvPr id="16" name="Picture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08574" y="3951326"/>
            <a:ext cx="1478602" cy="491705"/>
          </a:xfrm>
          <a:prstGeom prst="rect">
            <a:avLst/>
          </a:prstGeom>
        </p:spPr>
      </p:pic>
      <p:pic>
        <p:nvPicPr>
          <p:cNvPr id="1026" name="Picture 2" descr="C:\Users\chohaia\AppData\Local\Microsoft\Windows\Temporary Internet Files\Content.Outlook\7X255ZXZ\MSFT_logo_rgb_C-Wht.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713300" y="3860195"/>
            <a:ext cx="1832206" cy="6739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384638" y="4020122"/>
            <a:ext cx="1701487" cy="308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909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additive="base">
                                        <p:cTn id="12" dur="500" fill="hold"/>
                                        <p:tgtEl>
                                          <p:spTgt spid="1026"/>
                                        </p:tgtEl>
                                        <p:attrNameLst>
                                          <p:attrName>ppt_x</p:attrName>
                                        </p:attrNameLst>
                                      </p:cBhvr>
                                      <p:tavLst>
                                        <p:tav tm="0">
                                          <p:val>
                                            <p:strVal val="0-#ppt_w/2"/>
                                          </p:val>
                                        </p:tav>
                                        <p:tav tm="100000">
                                          <p:val>
                                            <p:strVal val="#ppt_x"/>
                                          </p:val>
                                        </p:tav>
                                      </p:tavLst>
                                    </p:anim>
                                    <p:anim calcmode="lin" valueType="num">
                                      <p:cBhvr additive="base">
                                        <p:cTn id="13" dur="500" fill="hold"/>
                                        <p:tgtEl>
                                          <p:spTgt spid="102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0-#ppt_w/2"/>
                                          </p:val>
                                        </p:tav>
                                        <p:tav tm="100000">
                                          <p:val>
                                            <p:strVal val="#ppt_x"/>
                                          </p:val>
                                        </p:tav>
                                      </p:tavLst>
                                    </p:anim>
                                    <p:anim calcmode="lin" valueType="num">
                                      <p:cBhvr additive="base">
                                        <p:cTn id="23" dur="50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1028"/>
                                        </p:tgtEl>
                                        <p:attrNameLst>
                                          <p:attrName>style.visibility</p:attrName>
                                        </p:attrNameLst>
                                      </p:cBhvr>
                                      <p:to>
                                        <p:strVal val="visible"/>
                                      </p:to>
                                    </p:set>
                                    <p:anim calcmode="lin" valueType="num">
                                      <p:cBhvr additive="base">
                                        <p:cTn id="27" dur="500" fill="hold"/>
                                        <p:tgtEl>
                                          <p:spTgt spid="1028"/>
                                        </p:tgtEl>
                                        <p:attrNameLst>
                                          <p:attrName>ppt_x</p:attrName>
                                        </p:attrNameLst>
                                      </p:cBhvr>
                                      <p:tavLst>
                                        <p:tav tm="0">
                                          <p:val>
                                            <p:strVal val="0-#ppt_w/2"/>
                                          </p:val>
                                        </p:tav>
                                        <p:tav tm="100000">
                                          <p:val>
                                            <p:strVal val="#ppt_x"/>
                                          </p:val>
                                        </p:tav>
                                      </p:tavLst>
                                    </p:anim>
                                    <p:anim calcmode="lin" valueType="num">
                                      <p:cBhvr additive="base">
                                        <p:cTn id="28" dur="500" fill="hold"/>
                                        <p:tgtEl>
                                          <p:spTgt spid="10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50" y="0"/>
            <a:ext cx="9143999" cy="5143499"/>
          </a:xfrm>
          <a:prstGeom prst="rect">
            <a:avLst/>
          </a:prstGeom>
        </p:spPr>
      </p:pic>
      <p:sp>
        <p:nvSpPr>
          <p:cNvPr id="5" name="Title 4"/>
          <p:cNvSpPr>
            <a:spLocks noGrp="1"/>
          </p:cNvSpPr>
          <p:nvPr>
            <p:ph type="title"/>
          </p:nvPr>
        </p:nvSpPr>
        <p:spPr/>
        <p:txBody>
          <a:bodyPr/>
          <a:lstStyle/>
          <a:p>
            <a:r>
              <a:rPr lang="en-GB" b="1" dirty="0">
                <a:solidFill>
                  <a:srgbClr val="FFFFFF"/>
                </a:solidFill>
              </a:rPr>
              <a:t>Value </a:t>
            </a:r>
            <a:r>
              <a:rPr lang="en-GB" b="1" dirty="0" smtClean="0">
                <a:solidFill>
                  <a:srgbClr val="FFFFFF"/>
                </a:solidFill>
              </a:rPr>
              <a:t>for stakeholders: </a:t>
            </a:r>
            <a:r>
              <a:rPr lang="en-GB" b="1" dirty="0">
                <a:solidFill>
                  <a:srgbClr val="FFFFFF"/>
                </a:solidFill>
              </a:rPr>
              <a:t/>
            </a:r>
            <a:br>
              <a:rPr lang="en-GB" b="1" dirty="0">
                <a:solidFill>
                  <a:srgbClr val="FFFFFF"/>
                </a:solidFill>
              </a:rPr>
            </a:br>
            <a:r>
              <a:rPr lang="en-GB" sz="2000" b="1" dirty="0" smtClean="0">
                <a:solidFill>
                  <a:srgbClr val="FFFFFF"/>
                </a:solidFill>
              </a:rPr>
              <a:t>The software solution</a:t>
            </a:r>
            <a:endParaRPr lang="en-GB" b="1" dirty="0">
              <a:solidFill>
                <a:srgbClr val="FFFFFF"/>
              </a:solidFill>
            </a:endParaRPr>
          </a:p>
        </p:txBody>
      </p:sp>
      <p:sp>
        <p:nvSpPr>
          <p:cNvPr id="2" name="Slide Number Placeholder 1"/>
          <p:cNvSpPr>
            <a:spLocks noGrp="1"/>
          </p:cNvSpPr>
          <p:nvPr>
            <p:ph type="sldNum" sz="quarter" idx="10"/>
          </p:nvPr>
        </p:nvSpPr>
        <p:spPr/>
        <p:txBody>
          <a:bodyPr/>
          <a:lstStyle/>
          <a:p>
            <a:fld id="{D341B97A-378E-4F69-9D74-E5B0730D91FC}" type="slidenum">
              <a:rPr lang="en-US" smtClean="0">
                <a:solidFill>
                  <a:srgbClr val="FFFFFF"/>
                </a:solidFill>
              </a:rPr>
              <a:pPr/>
              <a:t>10</a:t>
            </a:fld>
            <a:endParaRPr lang="en-US" dirty="0">
              <a:solidFill>
                <a:srgbClr val="FFFFFF"/>
              </a:solidFill>
            </a:endParaRPr>
          </a:p>
        </p:txBody>
      </p:sp>
      <p:sp>
        <p:nvSpPr>
          <p:cNvPr id="9" name="AutoShape 12" descr="data:image/jpeg;base64,/9j/4AAQSkZJRgABAQAAAQABAAD/2wCEAAkGBhQSERQUEhQUFRUVGRgYGBYUFxgdFRwXGRgXFxcWFxcYHCYeFxkjGhQXIC8gIycpLCwsFR4xNTAqNSYrLCkBCQoKDgwOGg8PGi4kHyQsLCosLCwsKSwsLC0pLCkpKSwsKSwsKSwsKSwsKSksLCwsLCkpLDApLCwpLCwsLCwsLP/AABEIAKgBKwMBIgACEQEDEQH/xAAcAAACAgMBAQAAAAAAAAAAAAAEBQMGAQIHAAj/xABHEAACAQIEBAMEBwQIBQMFAAABAhEAAwQSITEFBkFREyJhMnGBsQdCUpGhwdEjYnLhFBUkM4KSsvBTc8LS8UNjojSDpLPD/8QAGQEAAgMBAAAAAAAAAAAAAAAAAgMAAQQF/8QALhEAAgICAQIDBwQDAQAAAAAAAAECEQMhMRJBBFFxEzJhgZHR8BQiQrGh4fFS/9oADAMBAAIRAxEAPwC7WcOp+t/mU/ME0wwGE/aJqpEzoe2ux1oRLdNODW/OT9lSaa2JSIOIKTcYwYneNIGlQAVLJmdda2JPXX30JKIwKxdWdB1qSKlwZWZJ22moQhvcMUAd46afE1pas5dN6LvanNr2AnT3x3qMVdko1C1kLW4FZIjeqIaBa2NsHcUoxXN2GttlLyf3RIHxojDcx4d9rg+OlD1IuiW/wm2+6ihv6pZP7tyPQ6j8aZ5u1aM1WC0hab91PaTMO6HX7jW1viaHQnKezCD+NGk1Hctg6EA++oDRlblZa6BuaCbAqPYLJ/CdPuMj8KwcI3fN3JMN940HwqEsj4jxpbYJYx8/5fOqrxDjj3ZAlVmD3noCO/odf3DVsTB2xBZII2LCd9zm7+tavira6Iq6bGBAneKpWwG/Mp+FsOZyqT0JI/Ak/Lp9gUyXhGzO2o6Lpp2ze19xA9BTN8RO/wDL7qWcT43asj9o4Hpu33UxR8wHK+BvheVyVMwiwTCgdRPu1qv4hPMPc3yFLuM/S5dZRbwlvLoBnbzNIEeVRoPjNGi4TkJ3I195WpEKcemhdwq6US0y+0hMTqJW68afCq8nG8XjsY1q/ddh5lIXREDArmCDQRmB/On3D2/Zgdnuf/tf9aB5YwpGOvOgZmLhMgUZMsKzMzbgLIOndddaDNSjsZi5YPx76MDasG+rXYt/3jMFK9NRseo7iiOWMdgkw2S/gmu3JY+M0KsH2ROcEgAdO9W7m224ChYIbQhpO2o9mCTvAnc0k5f4VhL2GOJvC87Biosrm3EFeuoM9+9ZI5Zd1v5DnsHucRw4xBt4e2bcsEQpmOVIUsk6kFmmWXoQNhQ2JsNh7bYa4vhjMCjLogbXytcII8wO52J33oDivFFV2zXP2Vwi4otKFHvY/WIIggjp0gUHjOZbt++WtBRecZSbZgsAPLlYnWQAI3JEdYrP0Smk/mM+Ba/o5sJZvPdxU2x7Cm55Y1hs09CSBPoae84cVwzeIz5icPqg2t3M65IJ3IBYa7dprnXCucr7MiXm8UMwXLcAMSwE5vaEDoN60TmFL/iqfHR7nmGW4GkhpKKGAI0J0nXLA3oJRyO1JL1+HHqHFRVbN+Icev3NURgqyZIiWP1izbR6HrFV18a+pJ1PUmf/ADRlvCWrrhFvXQxMAXLOs+sXDEdTGlM7/IARc9zG4UJJUMM5lhuAAuvwmK0Q9njVP+mDJ2ysW8WykkMwJmYO87z3HpRvBMNav3Fs3C6Z2ARk1GY6QyxMHuNuxqyYP6OlLAPdDQTmKMo7QmVvMGhlYmNMwEE6VZlwmHwDG1hsIXJWHxWJEKoI8+XMJIgxA91U/EY5XGL2DtborK8HNz+zC24axett5tVyvFt8pBiICN+NdJtYIEDLoo0AG3l0/KkHAsUjYnDWyxDC1NtRtlKt5XOx8oUgjaI2iHvCrrNZRsw1E7d9ddd6w408k6mtJf3/AMClJ0WxcL2Zfvj5ij8FhyqXCNSRAiD8vfQypTGx5LJPc/MxXeYpCtrRG4I94rGSmb3SBt6CD192nyqS8ihRIk941/AGpZQlxFvymDEb0NglLHeR6iDTUhQpdtB06frUGCuC60WwY6kxpUBrZHiiUKiJz7RrsJIPapVWiXw8dRWuSKosGxF5bal3MBRJNcu5k5tvYpylmVtA9N29T+lOPpO48VyYdDvq8b+gNVfh/lERS5MOKsIweF01GtHDg4IGsE9KlwdvX+dOrOGB23rPY2hThcXiMMfIxdeqtsfzFWzhvHLd9SQYZfaU7j9R60JfwAKyRpG4qrcYwLWmF20T2Mduxooza0BKF8F/t31YSpBHpWCa5YmMuW2D27+RjrIOhH7ynQ/jVy4RzYLuVGyeIYGh8pO2nb3GnxmnoTKLWywEganSgjxWZ8NWaJJMaADWaV87YR1skXIkwY6DzUNxX6QLOBwxtMjvduZoAACwwgFnPx0AO1NqlYm23SCb+NZjLGfl91J+I8z2bPtNJ+yup/lVPv8AEsZjNLZFu2eo9fxNMuF8lqINwm4epbb7v1onLyB9n/6ZBiua8TiDlsKVXuN/ix2rXB8nu5zXnJJ6D8yatmD4UAfIs6RoOoGYD7j+NOcPwhm30Gu28EaH3gz2pTkMWuCqWuV7SlPq7jL9skbHq0DWiXeLgHYkfgRR3MF+1aexkZXuC8pZV1MZWUkxsPZn3Uns4nOyuYBaGgbaidPTWjxsCYFg3hW9Llz/AFT+dB3+JthmuXkMEC4OupZ8MI07hQPjRGFP95/zH+S0LZw/j4u7hCpbxVLLpMaDMTqIg27bTMfs4+tQZ/dTG4feYq4t9IeKuMVORVB0VBHqPNqTWU55vrbZC2jEtKHK8kAHUCDsNSJ9auvF/onwi2Z8S6Lse1mUzA+zlAjTpBqoNyxaF1bC53I8zEJ5j0Et9UazlHSJJ6ZJZcV1z6DuCt38YbhiCxYzESSx6wBufQa1Lb4RiCwC2nmQBAiD0E9D8orql/lzD4LCwyG1eZQXbKphGIS4qtqcwRo1jzGaV8TTB27efDJdCkBFSTOa6Je4TqZyJbUds/rVvNS0iOxVzVyK9jLiL1wK0J4uSDF8gEBDOrNox6CGI6VX14Wb3mSyx0JLAFUJncycqn3GPSrnguOPdVMMVk3XuFc5zMLoChHLNJJzDKT0BPatsLwqQt3EXuoC2z5ZboWLSQg39nWNYE0r2yi6+hKct2S8u4HCWbN3+nnNdYANkLeRJGW1nUyzHciT7MdDQmJw+GfFMLdtimHhEUk5FK91GrHMHcyTMH0pxzLy/Ywty2oRrpIZ8k6G7vmd2aegAXczvE0ss37yoUW5bt3ZLXnAAt2gTOVIAt54glpkfjWbLkktcP6BxiWPinAXTBC4ht4aNHLzMMST7IJa4WI06knsDQHA+WouCxcxTJcdfEKAjMwAkqUbNAUGSCJJPpVV4rzgFyjxrmIKGbZcnIm3nUGSz6aO2u5AXSlvL/MLnG2HSFc3lJcyzksfOSzEkys0yOBOF9uX8S23Z0fmvhiYC/h8UlhnUZVL2T5xC5QCh8hUrpplgirBh+I4RlDKQAdYzqOuoidNa4pxL6RcZftNaa5+zYkxlEwTOWew7Uh/pb96d+lqpY3TqvMpO/ePrQM3/kA0XculVUabVkWz2/Ct7y+k1vABTeH2VrF64GGo+41KbQ7VqbNQqgPG2fEAWYUdOtS4Oyttcq6dzA1qbwq8LVQqiPLGpMn8AK1qbJUGOfLbdvsqx+4E1C6OC8YxLX8Vccndz86bWrYCiP8AfrQ/KfDc+e44DQ0AHaTqSQKtN/h9t5WBacCQUPkPvU6is0506NGPG2rFlq4REfOnPDsXMGka4Ji+QD30+wXCggGpJpMmHGNlqtXtI0iKWcQ4Wjg5fLO46VLZOwJFTOAetVJ2g0qOScxYO5ZcW1BzknLH2e8bETS5eCYoHPkiNZGnyrrGLwam4pYSQDGlFNaDKRlFWsjor2aKR/XV3EYa747lmTIBMSBPU7nXqarv0jWv2ton0n7zTjjWFNi+0aLdQ6fvKQf0pb9IZk2m935mt2KfXjs52SHRloueI4cqoPDCjwrSmIgag/DpUfF1a1jMIisBbukhxALEggADsNZMdqdYXgasr+IWdb6W5UnQBRlhYiB1qTiOBnGYV5XyLeEHcynQAd9zVNgUVnF8+gMbWFw7u85RmG5GgAVdTrpQKjG4q6tvE3HsoxGYBCsKepURGxiZ+6rhguC2bLF5y3ASSZAiRMA6Rr17D1NAcR5hsoVDXSzGYy6kwASZ2EgCscski1CT5Yi4HwA4bE5n/fGpn2lgaDSY10n76HTDeG4SZywJiJ0GsHapjzYcUypZwzEAgs8xCnRmOkADN8q0vkeLoZ21HuArXgaur2LlGlaFmF3u/wDMP+lKEuWLp4tZWwzI7oIK7xDE7dIFFYb2r38f/StKOZce1nG2bqsylUXzLuBJmNROh7inz4Ch7x07mu1iLeHR7RBZTmuCFMqAJ1ifu3nasi4uKayEXJfti24QgqHtu0MGga5V7jcj1qhL9NOLQHLbsGRCllYsI0zTm1YwJ6elNOTOcMRj791Tc8K54NxxcGUkFcpyqCNV3IESNdTXPnifUmvRmpcbHHNHD8XZsYjxblq5bljbF0ywllZAZUCAAxgyAQulA4fhXjpbAuLbs2Rh7jXMvlIW2xbXQEk5T6AD0qlcwc1nEZszOxjKLjkZyAVaToBugMR1NBY3mu7cw1nDTlt2lylV2fzFlL94BAHuoI+Ht3LsXpLRaeD8YsYBLnhftLxLWrblgVjPJuGI8p0Y+igTrUPHuKv42cFUR1W4peFJzgMQF9s+edh0/himYfG3B/dyO2Ua+gka9auuD5AxGPwti4lxFvKLiNbvZldlW47BgSJPtx29d6qeG5pv87hKaSF/D+NItzyZ71+4cpuvoJYwYmcq+4HbekPF+LvfYgv+zBlV2X+Ijv75inqcg4zDXFuX8lkWznL3GBTyn92c07QN5q8L9GfDcdh0u4N2twuXcwWHV1bXNvsdaOOPHGbfLBeTWjjlu8qmciv3zgn5EfhTnl/G2P6TZm0bZ8RRmtucskhZKPOmvRhVkvclWLDm3cF0tlmCk5UG9wgMNTsqide9EYLhyI1nJhhbkjPcxDAxbDCWykBQ5htIMADvQTyxlcUnf0K6imYnlxRbDWbudho1t0KOI0JEmGAI6GjOG8GQ218S359Z8xH1jHXtFW/mTlx8bimfDXEZGCrlUk5XA1kAGAYJn9KW4vla1h3Nq9dvC4gGbJblZIDaEnXQiiWZ15v4L7AvqbPo3LUd2yTsxHuqWsE1sDB3w7Fvb07VH4dzMT5cvQdfQUXm9DWQ1XZVAuFtXP8A1Mvwqfwqkr1SyURGzSXm/EeFgr7dchUe9vKPnTu/fCKWbQCqBzs74hRlnKhkoOq9/Ujf76um02gXJJ0VDlZvDBB+sw39Dp+lWO5gEW6HiVdTJ65hqJPp2pOMDI/SjUxrwFfLA6gamNqwSdnQgqVE2EcZ2010191MyCRpVasXSHJ6GnuDxhoGWhJxclZzq7dRlaD8KVcKx+J8RfB8TIfqXdffBq5YvDC57QEUTw3DW1IyASOtRS7FtdyrXefVtPDIzAaSIiZg7+6mXEuaythblkL5zALez6zFKOL8mFrt52fyZmYKCdJ122o3lezbew9krmVTmUb+8e+idLgpJvkUYy0btt7rXfFKTLKfJLDYCNIpTz+P2dr/AA/I1e+JLZ/odxbQAUK2nqO/rIqh89tNm0T2X5Vs8O7gzneIjWRHRU46Fs3MltnfD2kZl2zBgW8jazoD03EVjmTFsl3Csm5bbupa3nX3lTVfw3PmDyAO1xXNtbbJ4ZkgK2qwYj9p1I2qDF/S/att+ysAkSA15wCJImFtqxB071JKxSTM4nli/euXHXOyrcDCTv5YKiemkTtv8bVf5Tt3LSF7dtbloBFfWckR5htJk77TXPcb9LN95CuEBEA2rca6wczljO0gj76SY3m6/dCFs7kKytnZoJ6MRIU9OnesXsnfn2HKC7nV8YvDsOlzNdt2lLIWyuCQyHNbQxLZSQxy9YNVfFYq3cueJZINtoykAgdjAIB3B6VzzDX7i2rqga3MseGBOZWmTAnYuJnrVt5dVhh7Wecwmc2/ttW/DGm7EZElFUZsDz3v41/Ff5Uq5i4e93F4ZEXM1xQAsb7SCJEiPUU3sj9rf96fJ/0pfx+3dOJwQs5vEOiZTBzSux6U6XAMPeLZa+hOy9mWe6LsToyZQx3UDLsCY36VUr/0YYizeCFnLQXAsqWbINMxynQkkAdya6Txu5irOEUrcYssCDBnvmjUma34nzRewxW5ltXcO6oqBCQ/jFgCCdTlAnp79axznTq6H7fBy9uSfDzeJZxJygADLGe4wnIpAIAAmW129RVl5a5Hs3FuF/CslWVIaGuHVC7LnbTdrY0O8+lW/jPMWJtWrd9BbW23h6QXuecgARICnzKOsQd6rXK3AsTh2TFi0DbxAOYs8vbDEspyQDqQp06N0ikudN8ugem+QzF8GwbB7OGbwjbaHuhxOUQCqRALZmCy0wWJ3pPY4tZVCyp4uW662fKcyH9ktu2hknQa9Jykn13scDay+FW/bVVN1jefMCPIzOoUnctv7oqDhCPbCl7iQr3XOXUksUtKFK7EEMB6msc8n81+dh0YVqgLmPjJYiyy3b4tTme47EFhOczIkKWI7D7qO4Nxi+uBVrLrZBvZRpKrbVWZyJB1mSZ+zvWjcsW8Xav3LWJAsYfW6WB10JChhoyKBp753NWPkrl+3dsC0xFy3bEqwOok5zt083XtRtyUIpctkS22EYHm3Auy27rFr9wDOjB2840yTGWR2GkzVD4zibb4p3vFraMwy2UjOqeVQXgRbAGsHzelTf1latI5T+h2laUVhdZi22aWtgufKR1+sKUXOZcPb2C3DERashVjt4l4s0f4KYm5aSr0+/YnTRZuG8Vv4TFYcW8M+TQsEDFMr7hSDFxgp1didRpAroWI5gwxY5vDJ6kxNcIxvPWIcBUPhINkt+UfEjU0rbjl4/8AqN/mb9afghkxxrS+v3JJWfXK4yelbHEHoKha6qbkD51E3FV6AmtvTYDklyFjEH7P41scSBvpS1+IsdoFDOCdZNEoeYDy+Q3biCjuagucUPQAe+lLA14P3o1jQt5ZGOI32cwSfyoe3b71LeM6x/461qtNWkIe2KOJYDw/MB5evp/KqpxHG/tI6V0RhoQdQao3MnCcjSPZJ09D2/Q1izYKfUjfiztrpZFaxEim2CvDaqeL5Q+YGB1pvw29mOh19KwzhWzbCd6LS11Jhm+HU0hucx3MPcKRmSSQSuw3iZrfiVtWWXViR2zA+4QaMPLAGCbbYXVbNLidcpJ3Ea+mtTHC9hzkooU8W5izqTEAjXX5/fSvgF68hkXFybaCTA6abmobN+DGhB7/AO9KccNtuP7t7KKdyVlvhUSS5Csnx1kizdMNLrJB3iNyBoD3qp86j9ha/hG/urrXLWADq7sMysMgnYj63wO3wpVzH9F6Ym2Ft32tldBnUMNNhIINa8C6Yb7nP8QnKaa7HEsNwlrjghhA6k6nUnpPemNvltBuZ9w/Umui8P8Aoje0BmcMdZNs6b6QrAEaep1povIdlPbzf4iRTk0ZpddnL7fDLa9D8vlFSrhF6KPuk11FOXcKrL5V69j2ifiD+NGrbsLsAPgfd2qdaBp92clfBvHsNEgeyQJOgEnSnGEssttAwgwTuDpmPar3ir2HYQ65gCDEDdTI69DrVd5guo1weGIUKBBAHUnYbb1cZWypLRXsOP21/wD+3/8A0pNzlfKNhmUkMkkEbyCCNfhTvC//AFF7+FPm/wCtI+expZ+NHLgkPeQ2xn0w3Ra8NbKFyP71ifZiPYn2pB1zfCi+WvpQBsiwti0l6CBccyrsZ1jQzBG5MxXO+MYlbjBra5VjKBABgQdQCRMsfhFRYTGMg8mVT9rKC33mY+EVkyQclrk1xSXJfcVx6+bKpJCrmUBdFEFXt6KI0y5Z9GPUVXbPM+Is4m5Fxh5iIJJWGdQSFOnskwelA2uZL2Uo3mB3mZPv9fURS+/eZmzRrt+k/wC+lZ8WKcW+oZJxrRbMdzk9y3YSSXtjMzbkkwJyHRwCplTrqCCNabcath7CCyQhuIrF5lEzZ3fUkMubxCQTJgjtNc8tXCpBiSoOWdhJJn13qwcf4PisoxWU+AwtqHBUjW2nlZZkCdpEbUMvDfujXay+vkCw/D3B8JL2ZHMOLbnIRI9pZEiB1HanS81Ynz2MNfNqw8qQqoSyRlZ5jMs69RpAGtVK2CJ1gHeN47egrc4l4IDBQd4Op953NaHCTldgaqizY/ltbIjENashFIQOc7ncglQwEsTrAO+8CqwcUnRdfQL+QqNcPmPtL72YD8SawABOo+FMUUgfUwHBJgGfU/fpFY8Op7+CyoH8S0Z+qry4nXVY0ofxKIh9Oi/6H86kS6PWoFNboa3HPCg0Vt4hoe21bMaFouyYsffWk1rZuzqPca3NTghqRWltI0PT5VJlrVu/+4q0UzalfHFti07XSFQAlidgO9M7t1VGZjA/3oB1Ncf+krmC9eurbMpZ3VO5BIzN3Om2w/Go3SsKKt0NuD3he4bxC7LMAqopZQugdCSo6TmHrpVf4feZQpU7Ae6rhyBwpsRwi5YTKpuG4Jaf+JbMmN4CGrPwHkDD4cAOBfJHtOBlBHZPXuSdqzNKqaNP7m7TE/LWDv4tMz+SzrDjUk7aA/Orei5VAWCgQKPcBAnv/Oj1gQoAAAgACAPQDYUMbOhXadqXGKjwO6m+TmXOPBMNaKubpw7OSFjVCQMx8vT4QNRSThnHMNhnVr104kFoKW1hVT7bfbbrlmrvznwoXcpdFdUze0OpI1H+UVQuTOX7b8T8J4ZFLuF6GFDKvwzbfu1biuQnJpHd8GyMim2QUIBUr7OXpHpW80u4Xw8WAVtn9mZOUk+Un7HYelHCoCSZ+lZYg6GDUQNak6++oUC43gltwSoyt3ExPu2qo4riVu2xVrd4GcuqAajaCx1I3Ed6vmbSq1zZwkMPFQHxNLZI+wSfXTfUjWNKVktK4iskXX7SvHmG1sLF0+n7PaYIjNsT+ND8euKWQptkEyZMmSQ3qJorFcIyXES26i5ABaDkSPKDvq0THQanc1XcRYNrykyCWIPcddeus0HhcspvaENTXvA+Gb+03f4B/r/nSfnsSln3n86Yq/8AaX9bf/WtLudtbVr+L/urbLhhR95FY4ipJGgEiYAAGsDYaDQChEkelT38UWUaARI0HoPzptxPgAw+Gtm5pfuHMR9lMphSPtHQnttSjTdCN77GBO3oKz4T9j9xrTMVaR0Olb38Y7xmI02gR8qphGgtP2b7jTfifFby27dsXbgt3LCZreY5CVLWzK7TNofdS7C8RuWwQjROpo3jUm1hXbd7dw//AJF79TQtbQN1pgFnBuytCsdogHvULWGG+nvoixxO4i5VYAAzt/vtQzkkknrRMtGPBNa0RbxjqIDQKiVSetQhlLDHZSfcDUg4fc/4b/5TWbeJdSQGNTDHP9tvvqytn0ahqZ9B76HtNU79K2nPNxcA0rag51qazcnc1KJZhHy3Y6OPxFGUt4o0KH+ywP40yUyKuS0mSL7Ga9WBWaAMhewJltY2np7hXKfpIws4kAjQLmX3MdfxBPxrrgSuZ/SmmXE2T9q2w/ytP/VVSemXFVIsH0cEDBWyNfNcBHrnP5RVwOI230I33jrXO/opxc279r7Lq49ziD+KfjXQEUspHpA/3vSpcI04+WHP3+NZZJqLD3c1sH0/HrU6HSljCC9YVlOYDYzXDuVsdm4olxNA2IIH8DSgH+U13DiOlq7H2HP/AMTXz5yi8YvD/wDNt/6hUKZ9DW6mFQj0rcMaos3WsOKwTQ1/iAGg/CqbS5LSslW+JI7b1HirZdGAMEgwex6UJgtBJ3Jk9daN8VdBIoW4yVFtM5lxn+lI9zMWUnLAyBgBGYw0CVGUSx0Hv0qvrjXue22aCQCFy6aHb3mrlzbxewt1rd17i7K5h/MjDMvmUyViR6Gaq/EFsZv7O06nMPPodMsZxtHbTSs/hYuMqZmyxa2Ak/2k/wAB/wBSUHzgP7On8f60ST/aR/A3/TTPD8BXGXbFhyQjXJcjfIoLNHYmI+NdF8MWtNCjk3lkZf6XfA8O2SbakaM4iG9VEfE0p5n4gbt4k77/AH9PuAroPNuIURZtALbTyqBtA2rld+9muXD6/gJA+VIGRfVKyC4+kQvvjX41GzadK3uVG50qGgwrd42NWXnC2qWOGhcpJwoZo6Zrjtr21Jqrz+dazVAONtPyNy/oK94g7CtW2rU9KsImS8Oqg/GK1OIE6LHxqMVhhUIMLvEUNoILFsNpN2WzkzM7xrttQM1qrVtNQlH0ogqZmqK3vW1w10DmEHja1NY3NK0vQ8Gs4u6YAG5NH0g2T48+IY6D502wmIBETtSXD4Z21cwKmV9Ytj41JK1RIutj6KxQGHvOPaFGh5pLVDUyUGuefS5hvJh7nZ2Q/wCJTH4rXQRVR+lOxmwDN9h7bf8AzCn8GNA+BkeUVn6JL/8Aabq/atT/AJXH/ca6pgAY1Uj41xz6NL2XiFsfaFxfvUsPxWu1YVYG0fL+VKfBojyzNtcrEdG1Hv6j8/ialBrOISV03Go+FRh5AYddaAaR8T/ubv8Ay3/0mvnflpoxWHP/ALtr/WtfRGKQvbdV3ZWUdpKkCe1UzlX6I7WHKXMS5u3FhgqyLasII/eeCOsD0qAsu1xsssdhuaAvcYP1VHpP6CmPELee06jqDHv3H41Us5yypMetZs0pR0h0Ip7YfdxjN7RPyFaLjVXciKTjHk9j8aLw/ESplkJAEwBII9KzbfI2kF8Qum4s4a4oYbhpykdYI2NCYG69x8gvqrj6j2yCfcQSD8KV4viFi+SbVw2rn7pEf4kP5Uby3gmlL164CylssCAd1DEmmQjbBk6QRzTj7mFs+JiEt3bQYK2UEkTsSrDbp8RVCxnE8LecthLfhjQOIIBbWIB9K6zxHDLibFyyTIuKVn1I8p+Bg/CuI4GwyG4rAghoIPcSD+IrZDGk7RlyzbjTCGP9oT+BvkKt/KdvW5c+yCB72j9Kpl1v21v+Fv8ATV24QfDwYJ3uMT8BoPlTZOkzN5AfHMEWRyurQY/ijT8a51e5TxKTNtoGaSsEQsSdDtr8eldK4gLxVRYDFmMkqshVUqWnQxmByg9CR7wj4tj+J4dEzWsrXHu7ICYXLlygTA1Jk6ms/WhLWeG8dV8Si3+A3lMMlwGSNUbcDMRoD0191BvgWG/odZGh2OoG9dw5a5MdrQvXr6i87ZwvmNkZ1CkEggMfw1670Vh+HYbFeLcwj52tstt7LEZc9k6PaLASJIM7bQBV264DebOk30X6P+jgJwzenwI/WthgLnRHPuU/pXWsdbwyMwu20TI1xJuBQMze2ZmBO4k5tdFFKsVZwYtBwRbR1yIwFwFhbiXtiPNqwBc0Cyp9mL/XSWpY5L5HO/6vu/8ADf8Ayn9KweH3f+G/+U0/xbW2NzRwA6RluH2TOgDHWYmdfaoi7wrDDxTnvDJcQT5WGRokCPaff023plmh+JS5T+np9yqnCuN0b7jWptt2P3VasVwGyPFi+R4dxV8yHS231mIHtb6DtUOK5YA8bLett4ZWAdGZWjzbwo83XtU6kWvF4n3/AMP4fdFaNo9jXte1WG/yk4NwBrbC2gcsr+UgifLI8xgVmzyRiGUMEEMARLqDB11B2qWgv1OKr6kdzSsF9a1S5NaO+tdKjED+Jlb30jxnGQt6BJy9hpTS++s0Fa4OTrpJ1rRGlyLDcHx1W9tHinWG4habQeX0IikNvhrDpRSYfvNLkosNNofyKylK7NwL1olMUToBp1NJ6Q7Dg1Vf6Sro/q+96hY/zKfyp9buzVa+kJC2Bu/D50NBp8FI5K8uPw57v81I/Ou64VwVBE6+lcJ5RP8AbcN38Ra7euLASR/vpWbsbI8hgX4fGocPh8oIJBkkgCdAdY1PeaiTFTUiXNz2oaDskZgCoG2p+4VuTQynzL2yn8YFaJcOq9tvd/KoQme8BVbXgZbEXCxPgkZlWdnJ1BA6Df4+lN8TiAokmgk4krHSZ7ULinyEm1wBYjlFSTkYr6bj5zW1rli6g0vAf4ST86dWJ3Y/AVPduaSfhQOEX2IpNFK4twRbV23duupAJ1ygHNGi+sifuptw3jYfRbYJHU/OOn4Us+kHC3L1qyLKhyl3xGGhMKpAABI1JaKZ8IK27Y0IMSQAJmJy7xPSiSrgLqVbH1gORqwHooGn3zXJec+HGzjr3lAFwI4YfWJzBmjocwM/zroS3rt0S902R0SyAX/xXWBE/wAIj1NJOZOVvHClHuFxILXXZvL0jTTX506KSe2Z5ytcHNrv97b9Q3+k1dOP3fCSzaH1VE+/rReF5ShbQuLaY2mkXArB4klgTIDDWNRpSLmPHg3XYnQfIUGR60Ib7Fj5f5otWsPiLlw21Wz7Da+I1wW/EdY+suUgdPxEI1+klsRhvFuhEAvNaK5MwhrYZIYkBTo+4IMRpvVH4fc8a3fUSXfMyzGQEjzKSTpmVVAO0rHWlT4C5aU+KrLrARwVlgNWYHoAfjPYGss4qdxkaemNUzoXCudMRYuZkuW7ls5nymQkZCcvRV1Hod6n5j5jRX8S3bWw7Ko2YKJOa6PESD5pWYAkASdIHLbGIZHDGY2MHQqdCNNNiaa8SRmsWmZxmGYS8yySMrDSZ0ggwfLSZ45Jxi3oJQhVJF5v/SDaezYsYnBWbxtM+RnaFEA5GCgQwI0ImDFKeYOM/wBZWA15irYdM6oiqEVXyqYC6hQUGkz5xVCN4gZZkfhPcdqlwHEDbcN7QgqynZkbRkPYEdehg9K1NSrXYS8T7SY7xHLqjxMl8QotmHDKSrRq3QAfHatb/L14F8txHyui6NqSQMrR0X1PagMfnTVHL2roGVjuQv1WGwdZgj1nYg1Fd4u7B831ypb/AA+varTbVoX7PMv5J+q9P9jHFcOxKi7mSRnVWIiM+kAQdZkDbrUeLv3gb2dGBOUPIPl7Akg7++o248T4pBKm4UIIJEZe0HT30bd5jJ8YZiVYL5TBzMI1aRJMLFXvyArKuYp/i/PkBniYzgkERbyDQaaRoNNIqbBcWRUAOaevtdST0MUceNF3JbIxezlZionQGMoGgOb5VJw/iii2o/o1gwIlokxpJkTNV8gJPW8f+f8Ah1tLRU+la3bmpqfE46NBQFxp2612ErENnjg2uewRodqktoRowIpZw7EXLN1p+sZirHY4zbbRoB9aKdoioCbDno7VH/RHOwY++ni3kAkR8KHu8TOyW2PqRApfUwqQHa4XcO8AVtexKJ5QfefyrW6t657RyjsKkw/CB2mp6k9DCcXHQaUPzXiUu4HEDtbY/Ea/lTi1wlBqRVb+kfHhMDcRNM8Ax2mT8qBtPgOKd7KByq8YzC+txR9+grsGFWLRn/iN/pFcP4ZjPDe1c6oyN/lIP5V13hfMVu9ZDIZBZj6gwNCOh1P3VljwbkOrLwpJokXIWOpEn3mla4oEADvMVDjuNqhMgkjdQNQfXtVUGh8tz8hSHjfOuFwmY3bq51B/ZqQbhP2QBtPcxVZ4/wAyXbtp4ORYIhfa26n9K4zQvRZ9A4S7cvWlu3IlgrEA6CYOX4UWl4L0E9KE4KZwdo/+2v4CisLZLnsBufyHrVFvRMmJadT8Bt7qn8UnevDCxtpWwtetUxXURMk1Veb+ZDYizZMXW3YfUX39CfwE075l46uFtSINxpCj17n0H8q5UXLOzOxJbzOx31O0956f9pqUQaWeM4gx+2unoss2p6k+m+n6UNxDFXWiLlwk+VfM259o+m8fH0rCmP3cw3I9lB6xrpBg9Mo6mpeG4L+kXVtrpnOUREraHttPulQe81AWP+UuF+FYfEsZlSlqZ9ke1c1+034LVV47jBkdozdwdiDuPiOtdB5uvi3YFu2IXRFA6AdK5hxdTkuhgQQBoRB+41KvQC3KxfYUok2izI/lOXQkNICuZIVxPb6oiQanbm+9MMNPNlVwGABTIAM4JjTfrJ70t4dxS5ZE2jkJ0LbyD0YGQR+tNbfNDGFuWbTZckzbBkJO4BA3MxtvSZRvlWHkV9rCsJxe3c8zW7aIGXM9tRbaAkZAVGrFvqg+p0E0LirNi/L57iHJbgHzqCWywSJMBY03mtLuKsXwouBlICAZCMoJfzwhgbRtpUdzl5Dravj/ANXR9DFs6AHYk+mmlVGKTvgzOUY6uUfXf3Ru/J5Zstq7afzsgk5T5VzSRrE9qXX+W76AE2ngobmgB8gMFjGw99GPw7F2TmgsFKtKkMM1wQI7sZG09K0scwXbQyHMsI9sqZAljPmU7kGdKZbLjPL/ABkpfnw+QBh772pVlDI0ZrbggHsw2Kt2Ya/DSt2wVl9Uum3+7eViB7rlsGfiq06fmzOt0XArZrdtfMoksh6sIgb6DvUmKvYS54xNoKf2TA2zAA0DLbTTcA6nvQtbvgYvETjqcH8vl6eZX/6vtrq+ItkdrQuM3wlVUfE0FcaSSNBOgq043gGHJveHdK5CmVLnRWygl3iBBJ+6hcZyi6+KUZHS0FJYGMwYT5RrO4++rT+IUfF4n3r1+X3K6DW4vN3P30fiuAXrbZWttmy54Any9zl2FBDDn/YNGPU4y2md0t38xmgr/GTbupABA9r49K9Xq7sUrOMiyNYW+odCJ7/kfWoHwIOjCDXq9SG2m0GlqyJcPctmUPwo6xxzo6x6ivV6okpckuuA+3xK2eoohcSOhFer1LlBIOMmwe7advrfdVb524QWwjneNT7hvWK9QphV3OUoPIKc8mYvIbmsa/Dp0r1erJF1I0ZfcZfuFXSXGZs2aPumI9KD4u7Wr7AagEjXf4H3dK9Xqc+QPDNtbBeIXVe0xywY1j8xXIRXq9SJmxM7zyw+bB2R+7H4mm9tSNBtXq9Qgt2SgtUHEeILYttcuGAPvJ6Aepr1eqgTlvFeJPiLpuNMtoiSNAOoidB85PSgnWCZjKp6wMz9I1AiB1Gw7mvV6rIbjtMFvM5gghd9SsCQCSRO8DpVu4CBhcLcxbjzOAttesSFtqPVm1r1eqimDc08T8JrQOpTKD6sd/xmq3zRxw4s3bpUL5FWP4QRJPevV6iSXJUX+2inp7PxqfL557rPyn8QazXqW+R5FdrRLpEkEjcb9969XqslaCrHHLibE/U1Uwf2e0RoND2prhuagxUXFRgLjtDqCIdSOkZjM6nvXq9Q0mIn4bHLlGbNrCXRbBQocl2cjfWBlWcmI0GwHX3UO3LyMAbd8GbXiQ4glhuqjQnavV6qlaMuRSxN9Mn89+bIb/BMSkjLOa2HbKZhRsTECR8etQPxBwWZgQXQAEiNNIK7aaCvV6onfJXhs7zamkFYfmBwR521t5GkyToYBLepovA803Vtqqi0FUQBlOw22Ner1F0I0y8NjfY//9k="/>
          <p:cNvSpPr>
            <a:spLocks noChangeAspect="1" noChangeArrowheads="1"/>
          </p:cNvSpPr>
          <p:nvPr/>
        </p:nvSpPr>
        <p:spPr bwMode="auto">
          <a:xfrm>
            <a:off x="152400" y="-619125"/>
            <a:ext cx="2847975" cy="1600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pic>
        <p:nvPicPr>
          <p:cNvPr id="22" name="Picture 4" descr="\\psf\Home\work\TagDHL\Accenture-benefits-deck\Acc_Desktop_Prezi_Assets\Icons\CIO&amp;CFO_icon.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78350" y="2224823"/>
            <a:ext cx="144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183664" y="293128"/>
            <a:ext cx="1608364" cy="308806"/>
          </a:xfrm>
          <a:prstGeom prst="rect">
            <a:avLst/>
          </a:prstGeom>
        </p:spPr>
      </p:pic>
      <p:sp>
        <p:nvSpPr>
          <p:cNvPr id="11" name="TextBox 10"/>
          <p:cNvSpPr txBox="1"/>
          <p:nvPr/>
        </p:nvSpPr>
        <p:spPr>
          <a:xfrm>
            <a:off x="6022126" y="2224823"/>
            <a:ext cx="1980000" cy="1440000"/>
          </a:xfrm>
          <a:prstGeom prst="rect">
            <a:avLst/>
          </a:prstGeom>
          <a:solidFill>
            <a:srgbClr val="EA8224">
              <a:alpha val="20000"/>
            </a:srgbClr>
          </a:solidFill>
        </p:spPr>
        <p:txBody>
          <a:bodyPr wrap="square" lIns="72000" tIns="72000" rIns="72000" bIns="72000" rtlCol="0">
            <a:noAutofit/>
          </a:bodyPr>
          <a:lstStyle>
            <a:defPPr>
              <a:defRPr lang="en-US"/>
            </a:defPPr>
            <a:lvl1pPr>
              <a:defRPr sz="1200" b="0">
                <a:solidFill>
                  <a:schemeClr val="bg1"/>
                </a:solidFill>
                <a:latin typeface="Segoe UI" pitchFamily="34" charset="0"/>
                <a:ea typeface="Segoe UI" pitchFamily="34" charset="0"/>
                <a:cs typeface="Segoe UI" pitchFamily="34" charset="0"/>
              </a:defRPr>
            </a:lvl1pPr>
          </a:lstStyle>
          <a:p>
            <a:pPr>
              <a:lnSpc>
                <a:spcPct val="100000"/>
              </a:lnSpc>
              <a:spcAft>
                <a:spcPts val="600"/>
              </a:spcAft>
            </a:pPr>
            <a:r>
              <a:rPr lang="en-GB" sz="1100" dirty="0">
                <a:solidFill>
                  <a:srgbClr val="FFFFFF"/>
                </a:solidFill>
                <a:latin typeface="Arial" pitchFamily="34" charset="0"/>
                <a:cs typeface="Arial" pitchFamily="34" charset="0"/>
              </a:rPr>
              <a:t>Consolidated OS </a:t>
            </a:r>
            <a:r>
              <a:rPr lang="en-GB" sz="1100" dirty="0" smtClean="0">
                <a:solidFill>
                  <a:srgbClr val="FFFFFF"/>
                </a:solidFill>
                <a:latin typeface="Arial" pitchFamily="34" charset="0"/>
                <a:cs typeface="Arial" pitchFamily="34" charset="0"/>
              </a:rPr>
              <a:t>= </a:t>
            </a:r>
            <a:r>
              <a:rPr lang="en-GB" sz="1100" dirty="0">
                <a:solidFill>
                  <a:srgbClr val="FFFFFF"/>
                </a:solidFill>
                <a:latin typeface="Arial" pitchFamily="34" charset="0"/>
                <a:cs typeface="Arial" pitchFamily="34" charset="0"/>
              </a:rPr>
              <a:t>reduction of service management investment</a:t>
            </a:r>
          </a:p>
          <a:p>
            <a:pPr>
              <a:lnSpc>
                <a:spcPct val="100000"/>
              </a:lnSpc>
              <a:spcAft>
                <a:spcPts val="600"/>
              </a:spcAft>
            </a:pPr>
            <a:r>
              <a:rPr lang="en-GB" sz="1100" dirty="0" smtClean="0">
                <a:solidFill>
                  <a:srgbClr val="FFFFFF"/>
                </a:solidFill>
                <a:latin typeface="Arial" pitchFamily="34" charset="0"/>
                <a:cs typeface="Arial" pitchFamily="34" charset="0"/>
              </a:rPr>
              <a:t>Reduced </a:t>
            </a:r>
            <a:r>
              <a:rPr lang="en-GB" sz="1100" dirty="0">
                <a:solidFill>
                  <a:srgbClr val="FFFFFF"/>
                </a:solidFill>
                <a:latin typeface="Arial" pitchFamily="34" charset="0"/>
                <a:cs typeface="Arial" pitchFamily="34" charset="0"/>
              </a:rPr>
              <a:t>monitor </a:t>
            </a:r>
            <a:r>
              <a:rPr lang="en-GB" sz="1100" dirty="0" smtClean="0">
                <a:solidFill>
                  <a:srgbClr val="FFFFFF"/>
                </a:solidFill>
                <a:latin typeface="Arial" pitchFamily="34" charset="0"/>
                <a:cs typeface="Arial" pitchFamily="34" charset="0"/>
              </a:rPr>
              <a:t>procurement </a:t>
            </a:r>
            <a:r>
              <a:rPr lang="en-GB" sz="1100" dirty="0">
                <a:solidFill>
                  <a:srgbClr val="FFFFFF"/>
                </a:solidFill>
                <a:latin typeface="Arial" pitchFamily="34" charset="0"/>
                <a:cs typeface="Arial" pitchFamily="34" charset="0"/>
              </a:rPr>
              <a:t>and support costs through consolidation</a:t>
            </a:r>
          </a:p>
          <a:p>
            <a:pPr>
              <a:lnSpc>
                <a:spcPct val="100000"/>
              </a:lnSpc>
              <a:spcAft>
                <a:spcPts val="600"/>
              </a:spcAft>
            </a:pPr>
            <a:r>
              <a:rPr lang="en-GB" sz="1100" dirty="0">
                <a:solidFill>
                  <a:srgbClr val="FFFFFF"/>
                </a:solidFill>
                <a:latin typeface="Arial" pitchFamily="34" charset="0"/>
                <a:cs typeface="Arial" pitchFamily="34" charset="0"/>
              </a:rPr>
              <a:t>Reduced app </a:t>
            </a:r>
            <a:r>
              <a:rPr lang="en-GB" sz="1100" dirty="0" err="1">
                <a:solidFill>
                  <a:srgbClr val="FFFFFF"/>
                </a:solidFill>
                <a:latin typeface="Arial" pitchFamily="34" charset="0"/>
                <a:cs typeface="Arial" pitchFamily="34" charset="0"/>
              </a:rPr>
              <a:t>dev</a:t>
            </a:r>
            <a:r>
              <a:rPr lang="en-GB" sz="1100" dirty="0">
                <a:solidFill>
                  <a:srgbClr val="FFFFFF"/>
                </a:solidFill>
                <a:latin typeface="Arial" pitchFamily="34" charset="0"/>
                <a:cs typeface="Arial" pitchFamily="34" charset="0"/>
              </a:rPr>
              <a:t> cost</a:t>
            </a:r>
          </a:p>
          <a:p>
            <a:pPr>
              <a:lnSpc>
                <a:spcPct val="100000"/>
              </a:lnSpc>
              <a:spcAft>
                <a:spcPts val="600"/>
              </a:spcAft>
            </a:pPr>
            <a:endParaRPr lang="en-GB" sz="1100" dirty="0">
              <a:solidFill>
                <a:srgbClr val="FFFFFF"/>
              </a:solidFill>
              <a:latin typeface="Arial" pitchFamily="34" charset="0"/>
              <a:cs typeface="Arial" pitchFamily="34" charset="0"/>
            </a:endParaRPr>
          </a:p>
        </p:txBody>
      </p:sp>
      <p:sp>
        <p:nvSpPr>
          <p:cNvPr id="12" name="TextBox 11"/>
          <p:cNvSpPr txBox="1"/>
          <p:nvPr/>
        </p:nvSpPr>
        <p:spPr>
          <a:xfrm>
            <a:off x="1767025" y="2224823"/>
            <a:ext cx="1980000" cy="1440000"/>
          </a:xfrm>
          <a:prstGeom prst="rect">
            <a:avLst/>
          </a:prstGeom>
          <a:solidFill>
            <a:srgbClr val="00A74E">
              <a:alpha val="20000"/>
            </a:srgbClr>
          </a:solidFill>
        </p:spPr>
        <p:txBody>
          <a:bodyPr wrap="square" lIns="72000" tIns="72000" rIns="0" bIns="72000" rtlCol="0">
            <a:noAutofit/>
          </a:bodyPr>
          <a:lstStyle>
            <a:defPPr>
              <a:defRPr lang="en-US"/>
            </a:defPPr>
            <a:lvl1pPr>
              <a:defRPr sz="1200" b="0">
                <a:solidFill>
                  <a:schemeClr val="bg1"/>
                </a:solidFill>
                <a:latin typeface="Segoe UI" pitchFamily="34" charset="0"/>
                <a:ea typeface="Segoe UI" pitchFamily="34" charset="0"/>
                <a:cs typeface="Segoe UI" pitchFamily="34" charset="0"/>
              </a:defRPr>
            </a:lvl1pPr>
          </a:lstStyle>
          <a:p>
            <a:pPr>
              <a:lnSpc>
                <a:spcPct val="100000"/>
              </a:lnSpc>
              <a:spcAft>
                <a:spcPts val="600"/>
              </a:spcAft>
            </a:pPr>
            <a:r>
              <a:rPr lang="en-GB" sz="1100" dirty="0">
                <a:solidFill>
                  <a:srgbClr val="FFFFFF"/>
                </a:solidFill>
                <a:latin typeface="Arial" pitchFamily="34" charset="0"/>
                <a:cs typeface="Arial" pitchFamily="34" charset="0"/>
              </a:rPr>
              <a:t>Swifter application access</a:t>
            </a:r>
          </a:p>
          <a:p>
            <a:pPr>
              <a:lnSpc>
                <a:spcPct val="100000"/>
              </a:lnSpc>
              <a:spcAft>
                <a:spcPts val="600"/>
              </a:spcAft>
            </a:pPr>
            <a:r>
              <a:rPr lang="en-GB" sz="1100" dirty="0" smtClean="0">
                <a:solidFill>
                  <a:srgbClr val="FFFFFF"/>
                </a:solidFill>
                <a:latin typeface="Arial" pitchFamily="34" charset="0"/>
                <a:cs typeface="Arial" pitchFamily="34" charset="0"/>
              </a:rPr>
              <a:t>Consolidated </a:t>
            </a:r>
            <a:r>
              <a:rPr lang="en-GB" sz="1100" dirty="0">
                <a:solidFill>
                  <a:srgbClr val="FFFFFF"/>
                </a:solidFill>
                <a:latin typeface="Arial" pitchFamily="34" charset="0"/>
                <a:cs typeface="Arial" pitchFamily="34" charset="0"/>
              </a:rPr>
              <a:t>OS across trading floor, desktop laptop and tablet</a:t>
            </a:r>
          </a:p>
          <a:p>
            <a:pPr>
              <a:lnSpc>
                <a:spcPct val="100000"/>
              </a:lnSpc>
              <a:spcAft>
                <a:spcPts val="600"/>
              </a:spcAft>
            </a:pPr>
            <a:r>
              <a:rPr lang="en-GB" sz="1100" dirty="0" smtClean="0">
                <a:solidFill>
                  <a:srgbClr val="FFFFFF"/>
                </a:solidFill>
                <a:latin typeface="Arial" pitchFamily="34" charset="0"/>
                <a:cs typeface="Arial" pitchFamily="34" charset="0"/>
              </a:rPr>
              <a:t>Reduced </a:t>
            </a:r>
            <a:r>
              <a:rPr lang="en-GB" sz="1100" dirty="0">
                <a:solidFill>
                  <a:srgbClr val="FFFFFF"/>
                </a:solidFill>
                <a:latin typeface="Arial" pitchFamily="34" charset="0"/>
                <a:cs typeface="Arial" pitchFamily="34" charset="0"/>
              </a:rPr>
              <a:t>screens result in simpler data access</a:t>
            </a:r>
          </a:p>
        </p:txBody>
      </p:sp>
      <p:pic>
        <p:nvPicPr>
          <p:cNvPr id="13" name="Picture 2" descr="\\psf\Home\work\TagDHL\Accenture-benefits-deck\Acc_Desktop_Prezi_Assets\Icons\Trader_icon.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4139" y="2224823"/>
            <a:ext cx="1442886" cy="1440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15279" y="1144318"/>
            <a:ext cx="4935829" cy="313932"/>
          </a:xfrm>
          <a:prstGeom prst="rect">
            <a:avLst/>
          </a:prstGeom>
          <a:noFill/>
        </p:spPr>
        <p:txBody>
          <a:bodyPr wrap="square" rtlCol="0">
            <a:spAutoFit/>
          </a:bodyPr>
          <a:lstStyle/>
          <a:p>
            <a:r>
              <a:rPr lang="en-GB" sz="1800" b="0" dirty="0">
                <a:solidFill>
                  <a:srgbClr val="FFFFFF"/>
                </a:solidFill>
                <a:latin typeface="Arial" pitchFamily="34" charset="0"/>
                <a:ea typeface="Segoe UI" pitchFamily="34" charset="0"/>
                <a:cs typeface="Arial" pitchFamily="34" charset="0"/>
              </a:rPr>
              <a:t>User Interface</a:t>
            </a:r>
          </a:p>
        </p:txBody>
      </p:sp>
    </p:spTree>
    <p:extLst>
      <p:ext uri="{BB962C8B-B14F-4D97-AF65-F5344CB8AC3E}">
        <p14:creationId xmlns:p14="http://schemas.microsoft.com/office/powerpoint/2010/main" val="95688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49" y="0"/>
            <a:ext cx="9144001" cy="5143500"/>
          </a:xfrm>
          <a:prstGeom prst="rect">
            <a:avLst/>
          </a:prstGeom>
        </p:spPr>
      </p:pic>
      <p:pic>
        <p:nvPicPr>
          <p:cNvPr id="20" name="Picture 1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99528" y="981075"/>
            <a:ext cx="5744943" cy="3893425"/>
          </a:xfrm>
          <a:prstGeom prst="rect">
            <a:avLst/>
          </a:prstGeom>
        </p:spPr>
      </p:pic>
      <p:sp>
        <p:nvSpPr>
          <p:cNvPr id="5" name="Title 4"/>
          <p:cNvSpPr>
            <a:spLocks noGrp="1"/>
          </p:cNvSpPr>
          <p:nvPr>
            <p:ph type="title"/>
          </p:nvPr>
        </p:nvSpPr>
        <p:spPr/>
        <p:txBody>
          <a:bodyPr/>
          <a:lstStyle/>
          <a:p>
            <a:r>
              <a:rPr lang="en-US" b="1" dirty="0">
                <a:solidFill>
                  <a:srgbClr val="FFFFFF"/>
                </a:solidFill>
              </a:rPr>
              <a:t>Value For Stakeholders </a:t>
            </a:r>
            <a:r>
              <a:rPr lang="en-US" b="1" dirty="0" smtClean="0">
                <a:solidFill>
                  <a:srgbClr val="FFFFFF"/>
                </a:solidFill>
              </a:rPr>
              <a:t/>
            </a:r>
            <a:br>
              <a:rPr lang="en-US" b="1" dirty="0" smtClean="0">
                <a:solidFill>
                  <a:srgbClr val="FFFFFF"/>
                </a:solidFill>
              </a:rPr>
            </a:br>
            <a:r>
              <a:rPr lang="en-US" sz="2000" b="1" dirty="0" smtClean="0">
                <a:solidFill>
                  <a:srgbClr val="FFFFFF"/>
                </a:solidFill>
              </a:rPr>
              <a:t>– Infrastructure</a:t>
            </a:r>
            <a:endParaRPr lang="en-GB" sz="2000" b="1" dirty="0">
              <a:solidFill>
                <a:srgbClr val="FFFFFF"/>
              </a:solidFill>
            </a:endParaRPr>
          </a:p>
        </p:txBody>
      </p:sp>
      <p:sp>
        <p:nvSpPr>
          <p:cNvPr id="2" name="Slide Number Placeholder 1"/>
          <p:cNvSpPr>
            <a:spLocks noGrp="1"/>
          </p:cNvSpPr>
          <p:nvPr>
            <p:ph type="sldNum" sz="quarter" idx="10"/>
          </p:nvPr>
        </p:nvSpPr>
        <p:spPr/>
        <p:txBody>
          <a:bodyPr/>
          <a:lstStyle/>
          <a:p>
            <a:fld id="{D341B97A-378E-4F69-9D74-E5B0730D91FC}" type="slidenum">
              <a:rPr lang="en-US" smtClean="0">
                <a:solidFill>
                  <a:srgbClr val="FFFFFF"/>
                </a:solidFill>
              </a:rPr>
              <a:pPr/>
              <a:t>11</a:t>
            </a:fld>
            <a:endParaRPr lang="en-US" dirty="0">
              <a:solidFill>
                <a:srgbClr val="FFFFFF"/>
              </a:solidFill>
            </a:endParaRPr>
          </a:p>
        </p:txBody>
      </p:sp>
      <p:sp>
        <p:nvSpPr>
          <p:cNvPr id="9" name="AutoShape 12" descr="data:image/jpeg;base64,/9j/4AAQSkZJRgABAQAAAQABAAD/2wCEAAkGBhQSERQUEhQUFRUVGRgYGBYUFxgdFRwXGRgXFxcWFxcYHCYeFxkjGhQXIC8gIycpLCwsFR4xNTAqNSYrLCkBCQoKDgwOGg8PGi4kHyQsLCosLCwsKSwsLC0pLCkpKSwsKSwsKSwsKSwsKSksLCwsLCkpLDApLCwpLCwsLCwsLP/AABEIAKgBKwMBIgACEQEDEQH/xAAcAAACAgMBAQAAAAAAAAAAAAAEBQMGAQIHAAj/xABHEAACAQIEBAMEBwQIBQMFAAABAhEAAwQSITEFBkFREyJhMnGBsQdCUpGhwdEjYnLhFBUkM4KSsvBTc8LS8UNjojSDpLPD/8QAGQEAAgMBAAAAAAAAAAAAAAAAAgMAAQQF/8QALhEAAgICAQIDBwQDAQAAAAAAAAECEQMhMRJBBFFxEzJhgZHR8BQiQrGh4fFS/9oADAMBAAIRAxEAPwC7WcOp+t/mU/ME0wwGE/aJqpEzoe2ux1oRLdNODW/OT9lSaa2JSIOIKTcYwYneNIGlQAVLJmdda2JPXX30JKIwKxdWdB1qSKlwZWZJ22moQhvcMUAd46afE1pas5dN6LvanNr2AnT3x3qMVdko1C1kLW4FZIjeqIaBa2NsHcUoxXN2GttlLyf3RIHxojDcx4d9rg+OlD1IuiW/wm2+6ihv6pZP7tyPQ6j8aZ5u1aM1WC0hab91PaTMO6HX7jW1viaHQnKezCD+NGk1Hctg6EA++oDRlblZa6BuaCbAqPYLJ/CdPuMj8KwcI3fN3JMN940HwqEsj4jxpbYJYx8/5fOqrxDjj3ZAlVmD3noCO/odf3DVsTB2xBZII2LCd9zm7+tavira6Iq6bGBAneKpWwG/Mp+FsOZyqT0JI/Ak/Lp9gUyXhGzO2o6Lpp2ze19xA9BTN8RO/wDL7qWcT43asj9o4Hpu33UxR8wHK+BvheVyVMwiwTCgdRPu1qv4hPMPc3yFLuM/S5dZRbwlvLoBnbzNIEeVRoPjNGi4TkJ3I195WpEKcemhdwq6US0y+0hMTqJW68afCq8nG8XjsY1q/ddh5lIXREDArmCDQRmB/On3D2/Zgdnuf/tf9aB5YwpGOvOgZmLhMgUZMsKzMzbgLIOndddaDNSjsZi5YPx76MDasG+rXYt/3jMFK9NRseo7iiOWMdgkw2S/gmu3JY+M0KsH2ROcEgAdO9W7m224ChYIbQhpO2o9mCTvAnc0k5f4VhL2GOJvC87Biosrm3EFeuoM9+9ZI5Zd1v5DnsHucRw4xBt4e2bcsEQpmOVIUsk6kFmmWXoQNhQ2JsNh7bYa4vhjMCjLogbXytcII8wO52J33oDivFFV2zXP2Vwi4otKFHvY/WIIggjp0gUHjOZbt++WtBRecZSbZgsAPLlYnWQAI3JEdYrP0Smk/mM+Ba/o5sJZvPdxU2x7Cm55Y1hs09CSBPoae84cVwzeIz5icPqg2t3M65IJ3IBYa7dprnXCucr7MiXm8UMwXLcAMSwE5vaEDoN60TmFL/iqfHR7nmGW4GkhpKKGAI0J0nXLA3oJRyO1JL1+HHqHFRVbN+Icev3NURgqyZIiWP1izbR6HrFV18a+pJ1PUmf/ADRlvCWrrhFvXQxMAXLOs+sXDEdTGlM7/IARc9zG4UJJUMM5lhuAAuvwmK0Q9njVP+mDJ2ysW8WykkMwJmYO87z3HpRvBMNav3Fs3C6Z2ARk1GY6QyxMHuNuxqyYP6OlLAPdDQTmKMo7QmVvMGhlYmNMwEE6VZlwmHwDG1hsIXJWHxWJEKoI8+XMJIgxA91U/EY5XGL2DtborK8HNz+zC24axett5tVyvFt8pBiICN+NdJtYIEDLoo0AG3l0/KkHAsUjYnDWyxDC1NtRtlKt5XOx8oUgjaI2iHvCrrNZRsw1E7d9ddd6w408k6mtJf3/AMClJ0WxcL2Zfvj5ij8FhyqXCNSRAiD8vfQypTGx5LJPc/MxXeYpCtrRG4I94rGSmb3SBt6CD192nyqS8ihRIk941/AGpZQlxFvymDEb0NglLHeR6iDTUhQpdtB06frUGCuC60WwY6kxpUBrZHiiUKiJz7RrsJIPapVWiXw8dRWuSKosGxF5bal3MBRJNcu5k5tvYpylmVtA9N29T+lOPpO48VyYdDvq8b+gNVfh/lERS5MOKsIweF01GtHDg4IGsE9KlwdvX+dOrOGB23rPY2hThcXiMMfIxdeqtsfzFWzhvHLd9SQYZfaU7j9R60JfwAKyRpG4qrcYwLWmF20T2Mduxooza0BKF8F/t31YSpBHpWCa5YmMuW2D27+RjrIOhH7ynQ/jVy4RzYLuVGyeIYGh8pO2nb3GnxmnoTKLWywEganSgjxWZ8NWaJJMaADWaV87YR1skXIkwY6DzUNxX6QLOBwxtMjvduZoAACwwgFnPx0AO1NqlYm23SCb+NZjLGfl91J+I8z2bPtNJ+yup/lVPv8AEsZjNLZFu2eo9fxNMuF8lqINwm4epbb7v1onLyB9n/6ZBiua8TiDlsKVXuN/ix2rXB8nu5zXnJJ6D8yatmD4UAfIs6RoOoGYD7j+NOcPwhm30Gu28EaH3gz2pTkMWuCqWuV7SlPq7jL9skbHq0DWiXeLgHYkfgRR3MF+1aexkZXuC8pZV1MZWUkxsPZn3Uns4nOyuYBaGgbaidPTWjxsCYFg3hW9Llz/AFT+dB3+JthmuXkMEC4OupZ8MI07hQPjRGFP95/zH+S0LZw/j4u7hCpbxVLLpMaDMTqIg27bTMfs4+tQZ/dTG4feYq4t9IeKuMVORVB0VBHqPNqTWU55vrbZC2jEtKHK8kAHUCDsNSJ9auvF/onwi2Z8S6Lse1mUzA+zlAjTpBqoNyxaF1bC53I8zEJ5j0Et9UazlHSJJ6ZJZcV1z6DuCt38YbhiCxYzESSx6wBufQa1Lb4RiCwC2nmQBAiD0E9D8orql/lzD4LCwyG1eZQXbKphGIS4qtqcwRo1jzGaV8TTB27efDJdCkBFSTOa6Je4TqZyJbUds/rVvNS0iOxVzVyK9jLiL1wK0J4uSDF8gEBDOrNox6CGI6VX14Wb3mSyx0JLAFUJncycqn3GPSrnguOPdVMMVk3XuFc5zMLoChHLNJJzDKT0BPatsLwqQt3EXuoC2z5ZboWLSQg39nWNYE0r2yi6+hKct2S8u4HCWbN3+nnNdYANkLeRJGW1nUyzHciT7MdDQmJw+GfFMLdtimHhEUk5FK91GrHMHcyTMH0pxzLy/Ywty2oRrpIZ8k6G7vmd2aegAXczvE0ss37yoUW5bt3ZLXnAAt2gTOVIAt54glpkfjWbLkktcP6BxiWPinAXTBC4ht4aNHLzMMST7IJa4WI06knsDQHA+WouCxcxTJcdfEKAjMwAkqUbNAUGSCJJPpVV4rzgFyjxrmIKGbZcnIm3nUGSz6aO2u5AXSlvL/MLnG2HSFc3lJcyzksfOSzEkys0yOBOF9uX8S23Z0fmvhiYC/h8UlhnUZVL2T5xC5QCh8hUrpplgirBh+I4RlDKQAdYzqOuoidNa4pxL6RcZftNaa5+zYkxlEwTOWew7Uh/pb96d+lqpY3TqvMpO/ePrQM3/kA0XculVUabVkWz2/Ct7y+k1vABTeH2VrF64GGo+41KbQ7VqbNQqgPG2fEAWYUdOtS4Oyttcq6dzA1qbwq8LVQqiPLGpMn8AK1qbJUGOfLbdvsqx+4E1C6OC8YxLX8Vccndz86bWrYCiP8AfrQ/KfDc+e44DQ0AHaTqSQKtN/h9t5WBacCQUPkPvU6is0506NGPG2rFlq4REfOnPDsXMGka4Ji+QD30+wXCggGpJpMmHGNlqtXtI0iKWcQ4Wjg5fLO46VLZOwJFTOAetVJ2g0qOScxYO5ZcW1BzknLH2e8bETS5eCYoHPkiNZGnyrrGLwam4pYSQDGlFNaDKRlFWsjor2aKR/XV3EYa747lmTIBMSBPU7nXqarv0jWv2ton0n7zTjjWFNi+0aLdQ6fvKQf0pb9IZk2m935mt2KfXjs52SHRloueI4cqoPDCjwrSmIgag/DpUfF1a1jMIisBbukhxALEggADsNZMdqdYXgasr+IWdb6W5UnQBRlhYiB1qTiOBnGYV5XyLeEHcynQAd9zVNgUVnF8+gMbWFw7u85RmG5GgAVdTrpQKjG4q6tvE3HsoxGYBCsKepURGxiZ+6rhguC2bLF5y3ASSZAiRMA6Rr17D1NAcR5hsoVDXSzGYy6kwASZ2EgCscski1CT5Yi4HwA4bE5n/fGpn2lgaDSY10n76HTDeG4SZywJiJ0GsHapjzYcUypZwzEAgs8xCnRmOkADN8q0vkeLoZ21HuArXgaur2LlGlaFmF3u/wDMP+lKEuWLp4tZWwzI7oIK7xDE7dIFFYb2r38f/StKOZce1nG2bqsylUXzLuBJmNROh7inz4Ch7x07mu1iLeHR7RBZTmuCFMqAJ1ifu3nasi4uKayEXJfti24QgqHtu0MGga5V7jcj1qhL9NOLQHLbsGRCllYsI0zTm1YwJ6elNOTOcMRj791Tc8K54NxxcGUkFcpyqCNV3IESNdTXPnifUmvRmpcbHHNHD8XZsYjxblq5bljbF0ywllZAZUCAAxgyAQulA4fhXjpbAuLbs2Rh7jXMvlIW2xbXQEk5T6AD0qlcwc1nEZszOxjKLjkZyAVaToBugMR1NBY3mu7cw1nDTlt2lylV2fzFlL94BAHuoI+Ht3LsXpLRaeD8YsYBLnhftLxLWrblgVjPJuGI8p0Y+igTrUPHuKv42cFUR1W4peFJzgMQF9s+edh0/himYfG3B/dyO2Ua+gka9auuD5AxGPwti4lxFvKLiNbvZldlW47BgSJPtx29d6qeG5pv87hKaSF/D+NItzyZ71+4cpuvoJYwYmcq+4HbekPF+LvfYgv+zBlV2X+Ijv75inqcg4zDXFuX8lkWznL3GBTyn92c07QN5q8L9GfDcdh0u4N2twuXcwWHV1bXNvsdaOOPHGbfLBeTWjjlu8qmciv3zgn5EfhTnl/G2P6TZm0bZ8RRmtucskhZKPOmvRhVkvclWLDm3cF0tlmCk5UG9wgMNTsqide9EYLhyI1nJhhbkjPcxDAxbDCWykBQ5htIMADvQTyxlcUnf0K6imYnlxRbDWbudho1t0KOI0JEmGAI6GjOG8GQ218S359Z8xH1jHXtFW/mTlx8bimfDXEZGCrlUk5XA1kAGAYJn9KW4vla1h3Nq9dvC4gGbJblZIDaEnXQiiWZ15v4L7AvqbPo3LUd2yTsxHuqWsE1sDB3w7Fvb07VH4dzMT5cvQdfQUXm9DWQ1XZVAuFtXP8A1Mvwqfwqkr1SyURGzSXm/EeFgr7dchUe9vKPnTu/fCKWbQCqBzs74hRlnKhkoOq9/Ujf76um02gXJJ0VDlZvDBB+sw39Dp+lWO5gEW6HiVdTJ65hqJPp2pOMDI/SjUxrwFfLA6gamNqwSdnQgqVE2EcZ2010191MyCRpVasXSHJ6GnuDxhoGWhJxclZzq7dRlaD8KVcKx+J8RfB8TIfqXdffBq5YvDC57QEUTw3DW1IyASOtRS7FtdyrXefVtPDIzAaSIiZg7+6mXEuaythblkL5zALez6zFKOL8mFrt52fyZmYKCdJ122o3lezbew9krmVTmUb+8e+idLgpJvkUYy0btt7rXfFKTLKfJLDYCNIpTz+P2dr/AA/I1e+JLZ/odxbQAUK2nqO/rIqh89tNm0T2X5Vs8O7gzneIjWRHRU46Fs3MltnfD2kZl2zBgW8jazoD03EVjmTFsl3Csm5bbupa3nX3lTVfw3PmDyAO1xXNtbbJ4ZkgK2qwYj9p1I2qDF/S/att+ysAkSA15wCJImFtqxB071JKxSTM4nli/euXHXOyrcDCTv5YKiemkTtv8bVf5Tt3LSF7dtbloBFfWckR5htJk77TXPcb9LN95CuEBEA2rca6wczljO0gj76SY3m6/dCFs7kKytnZoJ6MRIU9OnesXsnfn2HKC7nV8YvDsOlzNdt2lLIWyuCQyHNbQxLZSQxy9YNVfFYq3cueJZINtoykAgdjAIB3B6VzzDX7i2rqga3MseGBOZWmTAnYuJnrVt5dVhh7Wecwmc2/ttW/DGm7EZElFUZsDz3v41/Ff5Uq5i4e93F4ZEXM1xQAsb7SCJEiPUU3sj9rf96fJ/0pfx+3dOJwQs5vEOiZTBzSux6U6XAMPeLZa+hOy9mWe6LsToyZQx3UDLsCY36VUr/0YYizeCFnLQXAsqWbINMxynQkkAdya6Txu5irOEUrcYssCDBnvmjUma34nzRewxW5ltXcO6oqBCQ/jFgCCdTlAnp79axznTq6H7fBy9uSfDzeJZxJygADLGe4wnIpAIAAmW129RVl5a5Hs3FuF/CslWVIaGuHVC7LnbTdrY0O8+lW/jPMWJtWrd9BbW23h6QXuecgARICnzKOsQd6rXK3AsTh2TFi0DbxAOYs8vbDEspyQDqQp06N0ikudN8ugem+QzF8GwbB7OGbwjbaHuhxOUQCqRALZmCy0wWJ3pPY4tZVCyp4uW662fKcyH9ktu2hknQa9Jykn13scDay+FW/bVVN1jefMCPIzOoUnctv7oqDhCPbCl7iQr3XOXUksUtKFK7EEMB6msc8n81+dh0YVqgLmPjJYiyy3b4tTme47EFhOczIkKWI7D7qO4Nxi+uBVrLrZBvZRpKrbVWZyJB1mSZ+zvWjcsW8Xav3LWJAsYfW6WB10JChhoyKBp753NWPkrl+3dsC0xFy3bEqwOok5zt083XtRtyUIpctkS22EYHm3Auy27rFr9wDOjB2840yTGWR2GkzVD4zibb4p3vFraMwy2UjOqeVQXgRbAGsHzelTf1latI5T+h2laUVhdZi22aWtgufKR1+sKUXOZcPb2C3DERashVjt4l4s0f4KYm5aSr0+/YnTRZuG8Vv4TFYcW8M+TQsEDFMr7hSDFxgp1didRpAroWI5gwxY5vDJ6kxNcIxvPWIcBUPhINkt+UfEjU0rbjl4/8AqN/mb9afghkxxrS+v3JJWfXK4yelbHEHoKha6qbkD51E3FV6AmtvTYDklyFjEH7P41scSBvpS1+IsdoFDOCdZNEoeYDy+Q3biCjuagucUPQAe+lLA14P3o1jQt5ZGOI32cwSfyoe3b71LeM6x/461qtNWkIe2KOJYDw/MB5evp/KqpxHG/tI6V0RhoQdQao3MnCcjSPZJ09D2/Q1izYKfUjfiztrpZFaxEim2CvDaqeL5Q+YGB1pvw29mOh19KwzhWzbCd6LS11Jhm+HU0hucx3MPcKRmSSQSuw3iZrfiVtWWXViR2zA+4QaMPLAGCbbYXVbNLidcpJ3Ea+mtTHC9hzkooU8W5izqTEAjXX5/fSvgF68hkXFybaCTA6abmobN+DGhB7/AO9KccNtuP7t7KKdyVlvhUSS5Csnx1kizdMNLrJB3iNyBoD3qp86j9ha/hG/urrXLWADq7sMysMgnYj63wO3wpVzH9F6Ym2Ft32tldBnUMNNhIINa8C6Yb7nP8QnKaa7HEsNwlrjghhA6k6nUnpPemNvltBuZ9w/Umui8P8Aoje0BmcMdZNs6b6QrAEaep1povIdlPbzf4iRTk0ZpddnL7fDLa9D8vlFSrhF6KPuk11FOXcKrL5V69j2ifiD+NGrbsLsAPgfd2qdaBp92clfBvHsNEgeyQJOgEnSnGEssttAwgwTuDpmPar3ir2HYQ65gCDEDdTI69DrVd5guo1weGIUKBBAHUnYbb1cZWypLRXsOP21/wD+3/8A0pNzlfKNhmUkMkkEbyCCNfhTvC//AFF7+FPm/wCtI+expZ+NHLgkPeQ2xn0w3Ra8NbKFyP71ifZiPYn2pB1zfCi+WvpQBsiwti0l6CBccyrsZ1jQzBG5MxXO+MYlbjBra5VjKBABgQdQCRMsfhFRYTGMg8mVT9rKC33mY+EVkyQclrk1xSXJfcVx6+bKpJCrmUBdFEFXt6KI0y5Z9GPUVXbPM+Is4m5Fxh5iIJJWGdQSFOnskwelA2uZL2Uo3mB3mZPv9fURS+/eZmzRrt+k/wC+lZ8WKcW+oZJxrRbMdzk9y3YSSXtjMzbkkwJyHRwCplTrqCCNabcath7CCyQhuIrF5lEzZ3fUkMubxCQTJgjtNc8tXCpBiSoOWdhJJn13qwcf4PisoxWU+AwtqHBUjW2nlZZkCdpEbUMvDfujXay+vkCw/D3B8JL2ZHMOLbnIRI9pZEiB1HanS81Ynz2MNfNqw8qQqoSyRlZ5jMs69RpAGtVK2CJ1gHeN47egrc4l4IDBQd4Op953NaHCTldgaqizY/ltbIjENashFIQOc7ncglQwEsTrAO+8CqwcUnRdfQL+QqNcPmPtL72YD8SawABOo+FMUUgfUwHBJgGfU/fpFY8Op7+CyoH8S0Z+qry4nXVY0ofxKIh9Oi/6H86kS6PWoFNboa3HPCg0Vt4hoe21bMaFouyYsffWk1rZuzqPca3NTghqRWltI0PT5VJlrVu/+4q0UzalfHFti07XSFQAlidgO9M7t1VGZjA/3oB1Ncf+krmC9eurbMpZ3VO5BIzN3Om2w/Go3SsKKt0NuD3he4bxC7LMAqopZQugdCSo6TmHrpVf4feZQpU7Ae6rhyBwpsRwi5YTKpuG4Jaf+JbMmN4CGrPwHkDD4cAOBfJHtOBlBHZPXuSdqzNKqaNP7m7TE/LWDv4tMz+SzrDjUk7aA/Orei5VAWCgQKPcBAnv/Oj1gQoAAAgACAPQDYUMbOhXadqXGKjwO6m+TmXOPBMNaKubpw7OSFjVCQMx8vT4QNRSThnHMNhnVr104kFoKW1hVT7bfbbrlmrvznwoXcpdFdUze0OpI1H+UVQuTOX7b8T8J4ZFLuF6GFDKvwzbfu1biuQnJpHd8GyMim2QUIBUr7OXpHpW80u4Xw8WAVtn9mZOUk+Un7HYelHCoCSZ+lZYg6GDUQNak6++oUC43gltwSoyt3ExPu2qo4riVu2xVrd4GcuqAajaCx1I3Ed6vmbSq1zZwkMPFQHxNLZI+wSfXTfUjWNKVktK4iskXX7SvHmG1sLF0+n7PaYIjNsT+ND8euKWQptkEyZMmSQ3qJorFcIyXES26i5ABaDkSPKDvq0THQanc1XcRYNrykyCWIPcddeus0HhcspvaENTXvA+Gb+03f4B/r/nSfnsSln3n86Yq/8AaX9bf/WtLudtbVr+L/urbLhhR95FY4ipJGgEiYAAGsDYaDQChEkelT38UWUaARI0HoPzptxPgAw+Gtm5pfuHMR9lMphSPtHQnttSjTdCN77GBO3oKz4T9j9xrTMVaR0Olb38Y7xmI02gR8qphGgtP2b7jTfifFby27dsXbgt3LCZreY5CVLWzK7TNofdS7C8RuWwQjROpo3jUm1hXbd7dw//AJF79TQtbQN1pgFnBuytCsdogHvULWGG+nvoixxO4i5VYAAzt/vtQzkkknrRMtGPBNa0RbxjqIDQKiVSetQhlLDHZSfcDUg4fc/4b/5TWbeJdSQGNTDHP9tvvqytn0ahqZ9B76HtNU79K2nPNxcA0rag51qazcnc1KJZhHy3Y6OPxFGUt4o0KH+ywP40yUyKuS0mSL7Ga9WBWaAMhewJltY2np7hXKfpIws4kAjQLmX3MdfxBPxrrgSuZ/SmmXE2T9q2w/ytP/VVSemXFVIsH0cEDBWyNfNcBHrnP5RVwOI230I33jrXO/opxc279r7Lq49ziD+KfjXQEUspHpA/3vSpcI04+WHP3+NZZJqLD3c1sH0/HrU6HSljCC9YVlOYDYzXDuVsdm4olxNA2IIH8DSgH+U13DiOlq7H2HP/AMTXz5yi8YvD/wDNt/6hUKZ9DW6mFQj0rcMaos3WsOKwTQ1/iAGg/CqbS5LSslW+JI7b1HirZdGAMEgwex6UJgtBJ3Jk9daN8VdBIoW4yVFtM5lxn+lI9zMWUnLAyBgBGYw0CVGUSx0Hv0qvrjXue22aCQCFy6aHb3mrlzbxewt1rd17i7K5h/MjDMvmUyViR6Gaq/EFsZv7O06nMPPodMsZxtHbTSs/hYuMqZmyxa2Ak/2k/wAB/wBSUHzgP7On8f60ST/aR/A3/TTPD8BXGXbFhyQjXJcjfIoLNHYmI+NdF8MWtNCjk3lkZf6XfA8O2SbakaM4iG9VEfE0p5n4gbt4k77/AH9PuAroPNuIURZtALbTyqBtA2rld+9muXD6/gJA+VIGRfVKyC4+kQvvjX41GzadK3uVG50qGgwrd42NWXnC2qWOGhcpJwoZo6Zrjtr21Jqrz+dazVAONtPyNy/oK94g7CtW2rU9KsImS8Oqg/GK1OIE6LHxqMVhhUIMLvEUNoILFsNpN2WzkzM7xrttQM1qrVtNQlH0ogqZmqK3vW1w10DmEHja1NY3NK0vQ8Gs4u6YAG5NH0g2T48+IY6D502wmIBETtSXD4Z21cwKmV9Ytj41JK1RIutj6KxQGHvOPaFGh5pLVDUyUGuefS5hvJh7nZ2Q/wCJTH4rXQRVR+lOxmwDN9h7bf8AzCn8GNA+BkeUVn6JL/8Aabq/atT/AJXH/ca6pgAY1Uj41xz6NL2XiFsfaFxfvUsPxWu1YVYG0fL+VKfBojyzNtcrEdG1Hv6j8/ialBrOISV03Go+FRh5AYddaAaR8T/ubv8Ay3/0mvnflpoxWHP/ALtr/WtfRGKQvbdV3ZWUdpKkCe1UzlX6I7WHKXMS5u3FhgqyLasII/eeCOsD0qAsu1xsssdhuaAvcYP1VHpP6CmPELee06jqDHv3H41Us5yypMetZs0pR0h0Ip7YfdxjN7RPyFaLjVXciKTjHk9j8aLw/ESplkJAEwBII9KzbfI2kF8Qum4s4a4oYbhpykdYI2NCYG69x8gvqrj6j2yCfcQSD8KV4viFi+SbVw2rn7pEf4kP5Uby3gmlL164CylssCAd1DEmmQjbBk6QRzTj7mFs+JiEt3bQYK2UEkTsSrDbp8RVCxnE8LecthLfhjQOIIBbWIB9K6zxHDLibFyyTIuKVn1I8p+Bg/CuI4GwyG4rAghoIPcSD+IrZDGk7RlyzbjTCGP9oT+BvkKt/KdvW5c+yCB72j9Kpl1v21v+Fv8ATV24QfDwYJ3uMT8BoPlTZOkzN5AfHMEWRyurQY/ijT8a51e5TxKTNtoGaSsEQsSdDtr8eldK4gLxVRYDFmMkqshVUqWnQxmByg9CR7wj4tj+J4dEzWsrXHu7ICYXLlygTA1Jk6ms/WhLWeG8dV8Si3+A3lMMlwGSNUbcDMRoD0191BvgWG/odZGh2OoG9dw5a5MdrQvXr6i87ZwvmNkZ1CkEggMfw1670Vh+HYbFeLcwj52tstt7LEZc9k6PaLASJIM7bQBV264DebOk30X6P+jgJwzenwI/WthgLnRHPuU/pXWsdbwyMwu20TI1xJuBQMze2ZmBO4k5tdFFKsVZwYtBwRbR1yIwFwFhbiXtiPNqwBc0Cyp9mL/XSWpY5L5HO/6vu/8ADf8Ayn9KweH3f+G/+U0/xbW2NzRwA6RluH2TOgDHWYmdfaoi7wrDDxTnvDJcQT5WGRokCPaff023plmh+JS5T+np9yqnCuN0b7jWptt2P3VasVwGyPFi+R4dxV8yHS231mIHtb6DtUOK5YA8bLett4ZWAdGZWjzbwo83XtU6kWvF4n3/AMP4fdFaNo9jXte1WG/yk4NwBrbC2gcsr+UgifLI8xgVmzyRiGUMEEMARLqDB11B2qWgv1OKr6kdzSsF9a1S5NaO+tdKjED+Jlb30jxnGQt6BJy9hpTS++s0Fa4OTrpJ1rRGlyLDcHx1W9tHinWG4habQeX0IikNvhrDpRSYfvNLkosNNofyKylK7NwL1olMUToBp1NJ6Q7Dg1Vf6Sro/q+96hY/zKfyp9buzVa+kJC2Bu/D50NBp8FI5K8uPw57v81I/Ou64VwVBE6+lcJ5RP8AbcN38Ra7euLASR/vpWbsbI8hgX4fGocPh8oIJBkkgCdAdY1PeaiTFTUiXNz2oaDskZgCoG2p+4VuTQynzL2yn8YFaJcOq9tvd/KoQme8BVbXgZbEXCxPgkZlWdnJ1BA6Df4+lN8TiAokmgk4krHSZ7ULinyEm1wBYjlFSTkYr6bj5zW1rli6g0vAf4ST86dWJ3Y/AVPduaSfhQOEX2IpNFK4twRbV23duupAJ1ygHNGi+sifuptw3jYfRbYJHU/OOn4Us+kHC3L1qyLKhyl3xGGhMKpAABI1JaKZ8IK27Y0IMSQAJmJy7xPSiSrgLqVbH1gORqwHooGn3zXJec+HGzjr3lAFwI4YfWJzBmjocwM/zroS3rt0S902R0SyAX/xXWBE/wAIj1NJOZOVvHClHuFxILXXZvL0jTTX506KSe2Z5ytcHNrv97b9Q3+k1dOP3fCSzaH1VE+/rReF5ShbQuLaY2mkXArB4klgTIDDWNRpSLmPHg3XYnQfIUGR60Ib7Fj5f5otWsPiLlw21Wz7Da+I1wW/EdY+suUgdPxEI1+klsRhvFuhEAvNaK5MwhrYZIYkBTo+4IMRpvVH4fc8a3fUSXfMyzGQEjzKSTpmVVAO0rHWlT4C5aU+KrLrARwVlgNWYHoAfjPYGss4qdxkaemNUzoXCudMRYuZkuW7ls5nymQkZCcvRV1Hod6n5j5jRX8S3bWw7Ko2YKJOa6PESD5pWYAkASdIHLbGIZHDGY2MHQqdCNNNiaa8SRmsWmZxmGYS8yySMrDSZ0ggwfLSZ45Jxi3oJQhVJF5v/SDaezYsYnBWbxtM+RnaFEA5GCgQwI0ImDFKeYOM/wBZWA15irYdM6oiqEVXyqYC6hQUGkz5xVCN4gZZkfhPcdqlwHEDbcN7QgqynZkbRkPYEdehg9K1NSrXYS8T7SY7xHLqjxMl8QotmHDKSrRq3QAfHatb/L14F8txHyui6NqSQMrR0X1PagMfnTVHL2roGVjuQv1WGwdZgj1nYg1Fd4u7B831ypb/AA+varTbVoX7PMv5J+q9P9jHFcOxKi7mSRnVWIiM+kAQdZkDbrUeLv3gb2dGBOUPIPl7Akg7++o248T4pBKm4UIIJEZe0HT30bd5jJ8YZiVYL5TBzMI1aRJMLFXvyArKuYp/i/PkBniYzgkERbyDQaaRoNNIqbBcWRUAOaevtdST0MUceNF3JbIxezlZionQGMoGgOb5VJw/iii2o/o1gwIlokxpJkTNV8gJPW8f+f8Ah1tLRU+la3bmpqfE46NBQFxp2612ErENnjg2uewRodqktoRowIpZw7EXLN1p+sZirHY4zbbRoB9aKdoioCbDno7VH/RHOwY++ni3kAkR8KHu8TOyW2PqRApfUwqQHa4XcO8AVtexKJ5QfefyrW6t657RyjsKkw/CB2mp6k9DCcXHQaUPzXiUu4HEDtbY/Ea/lTi1wlBqRVb+kfHhMDcRNM8Ax2mT8qBtPgOKd7KByq8YzC+txR9+grsGFWLRn/iN/pFcP4ZjPDe1c6oyN/lIP5V13hfMVu9ZDIZBZj6gwNCOh1P3VljwbkOrLwpJokXIWOpEn3mla4oEADvMVDjuNqhMgkjdQNQfXtVUGh8tz8hSHjfOuFwmY3bq51B/ZqQbhP2QBtPcxVZ4/wAyXbtp4ORYIhfa26n9K4zQvRZ9A4S7cvWlu3IlgrEA6CYOX4UWl4L0E9KE4KZwdo/+2v4CisLZLnsBufyHrVFvRMmJadT8Bt7qn8UnevDCxtpWwtetUxXURMk1Veb+ZDYizZMXW3YfUX39CfwE075l46uFtSINxpCj17n0H8q5UXLOzOxJbzOx31O0956f9pqUQaWeM4gx+2unoss2p6k+m+n6UNxDFXWiLlwk+VfM259o+m8fH0rCmP3cw3I9lB6xrpBg9Mo6mpeG4L+kXVtrpnOUREraHttPulQe81AWP+UuF+FYfEsZlSlqZ9ke1c1+034LVV47jBkdozdwdiDuPiOtdB5uvi3YFu2IXRFA6AdK5hxdTkuhgQQBoRB+41KvQC3KxfYUok2izI/lOXQkNICuZIVxPb6oiQanbm+9MMNPNlVwGABTIAM4JjTfrJ70t4dxS5ZE2jkJ0LbyD0YGQR+tNbfNDGFuWbTZckzbBkJO4BA3MxtvSZRvlWHkV9rCsJxe3c8zW7aIGXM9tRbaAkZAVGrFvqg+p0E0LirNi/L57iHJbgHzqCWywSJMBY03mtLuKsXwouBlICAZCMoJfzwhgbRtpUdzl5Dravj/ANXR9DFs6AHYk+mmlVGKTvgzOUY6uUfXf3Ru/J5Zstq7afzsgk5T5VzSRrE9qXX+W76AE2ngobmgB8gMFjGw99GPw7F2TmgsFKtKkMM1wQI7sZG09K0scwXbQyHMsI9sqZAljPmU7kGdKZbLjPL/ABkpfnw+QBh772pVlDI0ZrbggHsw2Kt2Ya/DSt2wVl9Uum3+7eViB7rlsGfiq06fmzOt0XArZrdtfMoksh6sIgb6DvUmKvYS54xNoKf2TA2zAA0DLbTTcA6nvQtbvgYvETjqcH8vl6eZX/6vtrq+ItkdrQuM3wlVUfE0FcaSSNBOgq043gGHJveHdK5CmVLnRWygl3iBBJ+6hcZyi6+KUZHS0FJYGMwYT5RrO4++rT+IUfF4n3r1+X3K6DW4vN3P30fiuAXrbZWttmy54Any9zl2FBDDn/YNGPU4y2md0t38xmgr/GTbupABA9r49K9Xq7sUrOMiyNYW+odCJ7/kfWoHwIOjCDXq9SG2m0GlqyJcPctmUPwo6xxzo6x6ivV6okpckuuA+3xK2eoohcSOhFer1LlBIOMmwe7advrfdVb524QWwjneNT7hvWK9QphV3OUoPIKc8mYvIbmsa/Dp0r1erJF1I0ZfcZfuFXSXGZs2aPumI9KD4u7Wr7AagEjXf4H3dK9Xqc+QPDNtbBeIXVe0xywY1j8xXIRXq9SJmxM7zyw+bB2R+7H4mm9tSNBtXq9Qgt2SgtUHEeILYttcuGAPvJ6Aepr1eqgTlvFeJPiLpuNMtoiSNAOoidB85PSgnWCZjKp6wMz9I1AiB1Gw7mvV6rIbjtMFvM5gghd9SsCQCSRO8DpVu4CBhcLcxbjzOAttesSFtqPVm1r1eqimDc08T8JrQOpTKD6sd/xmq3zRxw4s3bpUL5FWP4QRJPevV6iSXJUX+2inp7PxqfL557rPyn8QazXqW+R5FdrRLpEkEjcb9969XqslaCrHHLibE/U1Uwf2e0RoND2prhuagxUXFRgLjtDqCIdSOkZjM6nvXq9Q0mIn4bHLlGbNrCXRbBQocl2cjfWBlWcmI0GwHX3UO3LyMAbd8GbXiQ4glhuqjQnavV6qlaMuRSxN9Mn89+bIb/BMSkjLOa2HbKZhRsTECR8etQPxBwWZgQXQAEiNNIK7aaCvV6onfJXhs7zamkFYfmBwR521t5GkyToYBLepovA803Vtqqi0FUQBlOw22Ner1F0I0y8NjfY//9k="/>
          <p:cNvSpPr>
            <a:spLocks noChangeAspect="1" noChangeArrowheads="1"/>
          </p:cNvSpPr>
          <p:nvPr/>
        </p:nvSpPr>
        <p:spPr bwMode="auto">
          <a:xfrm>
            <a:off x="152400" y="-619125"/>
            <a:ext cx="2847975" cy="1600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183664" y="293128"/>
            <a:ext cx="1608364" cy="308806"/>
          </a:xfrm>
          <a:prstGeom prst="rect">
            <a:avLst/>
          </a:prstGeom>
        </p:spPr>
      </p:pic>
      <p:sp>
        <p:nvSpPr>
          <p:cNvPr id="13" name="TextBox 12"/>
          <p:cNvSpPr txBox="1"/>
          <p:nvPr/>
        </p:nvSpPr>
        <p:spPr>
          <a:xfrm>
            <a:off x="218269" y="1144318"/>
            <a:ext cx="6715776" cy="313932"/>
          </a:xfrm>
          <a:prstGeom prst="rect">
            <a:avLst/>
          </a:prstGeom>
          <a:noFill/>
        </p:spPr>
        <p:txBody>
          <a:bodyPr wrap="square" rtlCol="0">
            <a:spAutoFit/>
          </a:bodyPr>
          <a:lstStyle/>
          <a:p>
            <a:r>
              <a:rPr lang="en-GB" sz="1800" b="0" dirty="0">
                <a:solidFill>
                  <a:srgbClr val="FFFFFF"/>
                </a:solidFill>
                <a:latin typeface="Arial" pitchFamily="34" charset="0"/>
                <a:ea typeface="Segoe UI" pitchFamily="34" charset="0"/>
                <a:cs typeface="Arial" pitchFamily="34" charset="0"/>
              </a:rPr>
              <a:t>Remote Capability</a:t>
            </a:r>
          </a:p>
        </p:txBody>
      </p:sp>
    </p:spTree>
    <p:extLst>
      <p:ext uri="{BB962C8B-B14F-4D97-AF65-F5344CB8AC3E}">
        <p14:creationId xmlns:p14="http://schemas.microsoft.com/office/powerpoint/2010/main" val="48468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49" y="0"/>
            <a:ext cx="9144001" cy="5143500"/>
          </a:xfrm>
          <a:prstGeom prst="rect">
            <a:avLst/>
          </a:prstGeom>
        </p:spPr>
      </p:pic>
      <p:sp>
        <p:nvSpPr>
          <p:cNvPr id="5" name="Title 4"/>
          <p:cNvSpPr>
            <a:spLocks noGrp="1"/>
          </p:cNvSpPr>
          <p:nvPr>
            <p:ph type="title"/>
          </p:nvPr>
        </p:nvSpPr>
        <p:spPr/>
        <p:txBody>
          <a:bodyPr/>
          <a:lstStyle/>
          <a:p>
            <a:r>
              <a:rPr lang="en-US" b="1" dirty="0">
                <a:solidFill>
                  <a:srgbClr val="FFFFFF"/>
                </a:solidFill>
              </a:rPr>
              <a:t>Value For Stakeholders </a:t>
            </a:r>
            <a:r>
              <a:rPr lang="en-US" b="1" dirty="0" smtClean="0">
                <a:solidFill>
                  <a:srgbClr val="FFFFFF"/>
                </a:solidFill>
              </a:rPr>
              <a:t/>
            </a:r>
            <a:br>
              <a:rPr lang="en-US" b="1" dirty="0" smtClean="0">
                <a:solidFill>
                  <a:srgbClr val="FFFFFF"/>
                </a:solidFill>
              </a:rPr>
            </a:br>
            <a:r>
              <a:rPr lang="en-US" sz="2000" b="1" dirty="0" smtClean="0">
                <a:solidFill>
                  <a:srgbClr val="FFFFFF"/>
                </a:solidFill>
              </a:rPr>
              <a:t>– Infrastructure</a:t>
            </a:r>
            <a:endParaRPr lang="en-GB" sz="2000" b="1" dirty="0">
              <a:solidFill>
                <a:srgbClr val="FFFFFF"/>
              </a:solidFill>
            </a:endParaRPr>
          </a:p>
        </p:txBody>
      </p:sp>
      <p:sp>
        <p:nvSpPr>
          <p:cNvPr id="2" name="Slide Number Placeholder 1"/>
          <p:cNvSpPr>
            <a:spLocks noGrp="1"/>
          </p:cNvSpPr>
          <p:nvPr>
            <p:ph type="sldNum" sz="quarter" idx="10"/>
          </p:nvPr>
        </p:nvSpPr>
        <p:spPr/>
        <p:txBody>
          <a:bodyPr/>
          <a:lstStyle/>
          <a:p>
            <a:fld id="{D341B97A-378E-4F69-9D74-E5B0730D91FC}" type="slidenum">
              <a:rPr lang="en-US" smtClean="0">
                <a:solidFill>
                  <a:srgbClr val="FFFFFF"/>
                </a:solidFill>
              </a:rPr>
              <a:pPr/>
              <a:t>12</a:t>
            </a:fld>
            <a:endParaRPr lang="en-US" dirty="0">
              <a:solidFill>
                <a:srgbClr val="FFFFFF"/>
              </a:solidFill>
            </a:endParaRPr>
          </a:p>
        </p:txBody>
      </p:sp>
      <p:sp>
        <p:nvSpPr>
          <p:cNvPr id="9" name="AutoShape 12" descr="data:image/jpeg;base64,/9j/4AAQSkZJRgABAQAAAQABAAD/2wCEAAkGBhQSERQUEhQUFRUVGRgYGBYUFxgdFRwXGRgXFxcWFxcYHCYeFxkjGhQXIC8gIycpLCwsFR4xNTAqNSYrLCkBCQoKDgwOGg8PGi4kHyQsLCosLCwsKSwsLC0pLCkpKSwsKSwsKSwsKSwsKSksLCwsLCkpLDApLCwpLCwsLCwsLP/AABEIAKgBKwMBIgACEQEDEQH/xAAcAAACAgMBAQAAAAAAAAAAAAAEBQMGAQIHAAj/xABHEAACAQIEBAMEBwQIBQMFAAABAhEAAwQSITEFBkFREyJhMnGBsQdCUpGhwdEjYnLhFBUkM4KSsvBTc8LS8UNjojSDpLPD/8QAGQEAAgMBAAAAAAAAAAAAAAAAAgMAAQQF/8QALhEAAgICAQIDBwQDAQAAAAAAAAECEQMhMRJBBFFxEzJhgZHR8BQiQrGh4fFS/9oADAMBAAIRAxEAPwC7WcOp+t/mU/ME0wwGE/aJqpEzoe2ux1oRLdNODW/OT9lSaa2JSIOIKTcYwYneNIGlQAVLJmdda2JPXX30JKIwKxdWdB1qSKlwZWZJ22moQhvcMUAd46afE1pas5dN6LvanNr2AnT3x3qMVdko1C1kLW4FZIjeqIaBa2NsHcUoxXN2GttlLyf3RIHxojDcx4d9rg+OlD1IuiW/wm2+6ihv6pZP7tyPQ6j8aZ5u1aM1WC0hab91PaTMO6HX7jW1viaHQnKezCD+NGk1Hctg6EA++oDRlblZa6BuaCbAqPYLJ/CdPuMj8KwcI3fN3JMN940HwqEsj4jxpbYJYx8/5fOqrxDjj3ZAlVmD3noCO/odf3DVsTB2xBZII2LCd9zm7+tavira6Iq6bGBAneKpWwG/Mp+FsOZyqT0JI/Ak/Lp9gUyXhGzO2o6Lpp2ze19xA9BTN8RO/wDL7qWcT43asj9o4Hpu33UxR8wHK+BvheVyVMwiwTCgdRPu1qv4hPMPc3yFLuM/S5dZRbwlvLoBnbzNIEeVRoPjNGi4TkJ3I195WpEKcemhdwq6US0y+0hMTqJW68afCq8nG8XjsY1q/ddh5lIXREDArmCDQRmB/On3D2/Zgdnuf/tf9aB5YwpGOvOgZmLhMgUZMsKzMzbgLIOndddaDNSjsZi5YPx76MDasG+rXYt/3jMFK9NRseo7iiOWMdgkw2S/gmu3JY+M0KsH2ROcEgAdO9W7m224ChYIbQhpO2o9mCTvAnc0k5f4VhL2GOJvC87Biosrm3EFeuoM9+9ZI5Zd1v5DnsHucRw4xBt4e2bcsEQpmOVIUsk6kFmmWXoQNhQ2JsNh7bYa4vhjMCjLogbXytcII8wO52J33oDivFFV2zXP2Vwi4otKFHvY/WIIggjp0gUHjOZbt++WtBRecZSbZgsAPLlYnWQAI3JEdYrP0Smk/mM+Ba/o5sJZvPdxU2x7Cm55Y1hs09CSBPoae84cVwzeIz5icPqg2t3M65IJ3IBYa7dprnXCucr7MiXm8UMwXLcAMSwE5vaEDoN60TmFL/iqfHR7nmGW4GkhpKKGAI0J0nXLA3oJRyO1JL1+HHqHFRVbN+Icev3NURgqyZIiWP1izbR6HrFV18a+pJ1PUmf/ADRlvCWrrhFvXQxMAXLOs+sXDEdTGlM7/IARc9zG4UJJUMM5lhuAAuvwmK0Q9njVP+mDJ2ysW8WykkMwJmYO87z3HpRvBMNav3Fs3C6Z2ARk1GY6QyxMHuNuxqyYP6OlLAPdDQTmKMo7QmVvMGhlYmNMwEE6VZlwmHwDG1hsIXJWHxWJEKoI8+XMJIgxA91U/EY5XGL2DtborK8HNz+zC24axett5tVyvFt8pBiICN+NdJtYIEDLoo0AG3l0/KkHAsUjYnDWyxDC1NtRtlKt5XOx8oUgjaI2iHvCrrNZRsw1E7d9ddd6w408k6mtJf3/AMClJ0WxcL2Zfvj5ij8FhyqXCNSRAiD8vfQypTGx5LJPc/MxXeYpCtrRG4I94rGSmb3SBt6CD192nyqS8ihRIk941/AGpZQlxFvymDEb0NglLHeR6iDTUhQpdtB06frUGCuC60WwY6kxpUBrZHiiUKiJz7RrsJIPapVWiXw8dRWuSKosGxF5bal3MBRJNcu5k5tvYpylmVtA9N29T+lOPpO48VyYdDvq8b+gNVfh/lERS5MOKsIweF01GtHDg4IGsE9KlwdvX+dOrOGB23rPY2hThcXiMMfIxdeqtsfzFWzhvHLd9SQYZfaU7j9R60JfwAKyRpG4qrcYwLWmF20T2Mduxooza0BKF8F/t31YSpBHpWCa5YmMuW2D27+RjrIOhH7ynQ/jVy4RzYLuVGyeIYGh8pO2nb3GnxmnoTKLWywEganSgjxWZ8NWaJJMaADWaV87YR1skXIkwY6DzUNxX6QLOBwxtMjvduZoAACwwgFnPx0AO1NqlYm23SCb+NZjLGfl91J+I8z2bPtNJ+yup/lVPv8AEsZjNLZFu2eo9fxNMuF8lqINwm4epbb7v1onLyB9n/6ZBiua8TiDlsKVXuN/ix2rXB8nu5zXnJJ6D8yatmD4UAfIs6RoOoGYD7j+NOcPwhm30Gu28EaH3gz2pTkMWuCqWuV7SlPq7jL9skbHq0DWiXeLgHYkfgRR3MF+1aexkZXuC8pZV1MZWUkxsPZn3Uns4nOyuYBaGgbaidPTWjxsCYFg3hW9Llz/AFT+dB3+JthmuXkMEC4OupZ8MI07hQPjRGFP95/zH+S0LZw/j4u7hCpbxVLLpMaDMTqIg27bTMfs4+tQZ/dTG4feYq4t9IeKuMVORVB0VBHqPNqTWU55vrbZC2jEtKHK8kAHUCDsNSJ9auvF/onwi2Z8S6Lse1mUzA+zlAjTpBqoNyxaF1bC53I8zEJ5j0Et9UazlHSJJ6ZJZcV1z6DuCt38YbhiCxYzESSx6wBufQa1Lb4RiCwC2nmQBAiD0E9D8orql/lzD4LCwyG1eZQXbKphGIS4qtqcwRo1jzGaV8TTB27efDJdCkBFSTOa6Je4TqZyJbUds/rVvNS0iOxVzVyK9jLiL1wK0J4uSDF8gEBDOrNox6CGI6VX14Wb3mSyx0JLAFUJncycqn3GPSrnguOPdVMMVk3XuFc5zMLoChHLNJJzDKT0BPatsLwqQt3EXuoC2z5ZboWLSQg39nWNYE0r2yi6+hKct2S8u4HCWbN3+nnNdYANkLeRJGW1nUyzHciT7MdDQmJw+GfFMLdtimHhEUk5FK91GrHMHcyTMH0pxzLy/Ywty2oRrpIZ8k6G7vmd2aegAXczvE0ss37yoUW5bt3ZLXnAAt2gTOVIAt54glpkfjWbLkktcP6BxiWPinAXTBC4ht4aNHLzMMST7IJa4WI06knsDQHA+WouCxcxTJcdfEKAjMwAkqUbNAUGSCJJPpVV4rzgFyjxrmIKGbZcnIm3nUGSz6aO2u5AXSlvL/MLnG2HSFc3lJcyzksfOSzEkys0yOBOF9uX8S23Z0fmvhiYC/h8UlhnUZVL2T5xC5QCh8hUrpplgirBh+I4RlDKQAdYzqOuoidNa4pxL6RcZftNaa5+zYkxlEwTOWew7Uh/pb96d+lqpY3TqvMpO/ePrQM3/kA0XculVUabVkWz2/Ct7y+k1vABTeH2VrF64GGo+41KbQ7VqbNQqgPG2fEAWYUdOtS4Oyttcq6dzA1qbwq8LVQqiPLGpMn8AK1qbJUGOfLbdvsqx+4E1C6OC8YxLX8Vccndz86bWrYCiP8AfrQ/KfDc+e44DQ0AHaTqSQKtN/h9t5WBacCQUPkPvU6is0506NGPG2rFlq4REfOnPDsXMGka4Ji+QD30+wXCggGpJpMmHGNlqtXtI0iKWcQ4Wjg5fLO46VLZOwJFTOAetVJ2g0qOScxYO5ZcW1BzknLH2e8bETS5eCYoHPkiNZGnyrrGLwam4pYSQDGlFNaDKRlFWsjor2aKR/XV3EYa747lmTIBMSBPU7nXqarv0jWv2ton0n7zTjjWFNi+0aLdQ6fvKQf0pb9IZk2m935mt2KfXjs52SHRloueI4cqoPDCjwrSmIgag/DpUfF1a1jMIisBbukhxALEggADsNZMdqdYXgasr+IWdb6W5UnQBRlhYiB1qTiOBnGYV5XyLeEHcynQAd9zVNgUVnF8+gMbWFw7u85RmG5GgAVdTrpQKjG4q6tvE3HsoxGYBCsKepURGxiZ+6rhguC2bLF5y3ASSZAiRMA6Rr17D1NAcR5hsoVDXSzGYy6kwASZ2EgCscski1CT5Yi4HwA4bE5n/fGpn2lgaDSY10n76HTDeG4SZywJiJ0GsHapjzYcUypZwzEAgs8xCnRmOkADN8q0vkeLoZ21HuArXgaur2LlGlaFmF3u/wDMP+lKEuWLp4tZWwzI7oIK7xDE7dIFFYb2r38f/StKOZce1nG2bqsylUXzLuBJmNROh7inz4Ch7x07mu1iLeHR7RBZTmuCFMqAJ1ifu3nasi4uKayEXJfti24QgqHtu0MGga5V7jcj1qhL9NOLQHLbsGRCllYsI0zTm1YwJ6elNOTOcMRj791Tc8K54NxxcGUkFcpyqCNV3IESNdTXPnifUmvRmpcbHHNHD8XZsYjxblq5bljbF0ywllZAZUCAAxgyAQulA4fhXjpbAuLbs2Rh7jXMvlIW2xbXQEk5T6AD0qlcwc1nEZszOxjKLjkZyAVaToBugMR1NBY3mu7cw1nDTlt2lylV2fzFlL94BAHuoI+Ht3LsXpLRaeD8YsYBLnhftLxLWrblgVjPJuGI8p0Y+igTrUPHuKv42cFUR1W4peFJzgMQF9s+edh0/himYfG3B/dyO2Ua+gka9auuD5AxGPwti4lxFvKLiNbvZldlW47BgSJPtx29d6qeG5pv87hKaSF/D+NItzyZ71+4cpuvoJYwYmcq+4HbekPF+LvfYgv+zBlV2X+Ijv75inqcg4zDXFuX8lkWznL3GBTyn92c07QN5q8L9GfDcdh0u4N2twuXcwWHV1bXNvsdaOOPHGbfLBeTWjjlu8qmciv3zgn5EfhTnl/G2P6TZm0bZ8RRmtucskhZKPOmvRhVkvclWLDm3cF0tlmCk5UG9wgMNTsqide9EYLhyI1nJhhbkjPcxDAxbDCWykBQ5htIMADvQTyxlcUnf0K6imYnlxRbDWbudho1t0KOI0JEmGAI6GjOG8GQ218S359Z8xH1jHXtFW/mTlx8bimfDXEZGCrlUk5XA1kAGAYJn9KW4vla1h3Nq9dvC4gGbJblZIDaEnXQiiWZ15v4L7AvqbPo3LUd2yTsxHuqWsE1sDB3w7Fvb07VH4dzMT5cvQdfQUXm9DWQ1XZVAuFtXP8A1Mvwqfwqkr1SyURGzSXm/EeFgr7dchUe9vKPnTu/fCKWbQCqBzs74hRlnKhkoOq9/Ujf76um02gXJJ0VDlZvDBB+sw39Dp+lWO5gEW6HiVdTJ65hqJPp2pOMDI/SjUxrwFfLA6gamNqwSdnQgqVE2EcZ2010191MyCRpVasXSHJ6GnuDxhoGWhJxclZzq7dRlaD8KVcKx+J8RfB8TIfqXdffBq5YvDC57QEUTw3DW1IyASOtRS7FtdyrXefVtPDIzAaSIiZg7+6mXEuaythblkL5zALez6zFKOL8mFrt52fyZmYKCdJ122o3lezbew9krmVTmUb+8e+idLgpJvkUYy0btt7rXfFKTLKfJLDYCNIpTz+P2dr/AA/I1e+JLZ/odxbQAUK2nqO/rIqh89tNm0T2X5Vs8O7gzneIjWRHRU46Fs3MltnfD2kZl2zBgW8jazoD03EVjmTFsl3Csm5bbupa3nX3lTVfw3PmDyAO1xXNtbbJ4ZkgK2qwYj9p1I2qDF/S/att+ysAkSA15wCJImFtqxB071JKxSTM4nli/euXHXOyrcDCTv5YKiemkTtv8bVf5Tt3LSF7dtbloBFfWckR5htJk77TXPcb9LN95CuEBEA2rca6wczljO0gj76SY3m6/dCFs7kKytnZoJ6MRIU9OnesXsnfn2HKC7nV8YvDsOlzNdt2lLIWyuCQyHNbQxLZSQxy9YNVfFYq3cueJZINtoykAgdjAIB3B6VzzDX7i2rqga3MseGBOZWmTAnYuJnrVt5dVhh7Wecwmc2/ttW/DGm7EZElFUZsDz3v41/Ff5Uq5i4e93F4ZEXM1xQAsb7SCJEiPUU3sj9rf96fJ/0pfx+3dOJwQs5vEOiZTBzSux6U6XAMPeLZa+hOy9mWe6LsToyZQx3UDLsCY36VUr/0YYizeCFnLQXAsqWbINMxynQkkAdya6Txu5irOEUrcYssCDBnvmjUma34nzRewxW5ltXcO6oqBCQ/jFgCCdTlAnp79axznTq6H7fBy9uSfDzeJZxJygADLGe4wnIpAIAAmW129RVl5a5Hs3FuF/CslWVIaGuHVC7LnbTdrY0O8+lW/jPMWJtWrd9BbW23h6QXuecgARICnzKOsQd6rXK3AsTh2TFi0DbxAOYs8vbDEspyQDqQp06N0ikudN8ugem+QzF8GwbB7OGbwjbaHuhxOUQCqRALZmCy0wWJ3pPY4tZVCyp4uW662fKcyH9ktu2hknQa9Jykn13scDay+FW/bVVN1jefMCPIzOoUnctv7oqDhCPbCl7iQr3XOXUksUtKFK7EEMB6msc8n81+dh0YVqgLmPjJYiyy3b4tTme47EFhOczIkKWI7D7qO4Nxi+uBVrLrZBvZRpKrbVWZyJB1mSZ+zvWjcsW8Xav3LWJAsYfW6WB10JChhoyKBp753NWPkrl+3dsC0xFy3bEqwOok5zt083XtRtyUIpctkS22EYHm3Auy27rFr9wDOjB2840yTGWR2GkzVD4zibb4p3vFraMwy2UjOqeVQXgRbAGsHzelTf1latI5T+h2laUVhdZi22aWtgufKR1+sKUXOZcPb2C3DERashVjt4l4s0f4KYm5aSr0+/YnTRZuG8Vv4TFYcW8M+TQsEDFMr7hSDFxgp1didRpAroWI5gwxY5vDJ6kxNcIxvPWIcBUPhINkt+UfEjU0rbjl4/8AqN/mb9afghkxxrS+v3JJWfXK4yelbHEHoKha6qbkD51E3FV6AmtvTYDklyFjEH7P41scSBvpS1+IsdoFDOCdZNEoeYDy+Q3biCjuagucUPQAe+lLA14P3o1jQt5ZGOI32cwSfyoe3b71LeM6x/461qtNWkIe2KOJYDw/MB5evp/KqpxHG/tI6V0RhoQdQao3MnCcjSPZJ09D2/Q1izYKfUjfiztrpZFaxEim2CvDaqeL5Q+YGB1pvw29mOh19KwzhWzbCd6LS11Jhm+HU0hucx3MPcKRmSSQSuw3iZrfiVtWWXViR2zA+4QaMPLAGCbbYXVbNLidcpJ3Ea+mtTHC9hzkooU8W5izqTEAjXX5/fSvgF68hkXFybaCTA6abmobN+DGhB7/AO9KccNtuP7t7KKdyVlvhUSS5Csnx1kizdMNLrJB3iNyBoD3qp86j9ha/hG/urrXLWADq7sMysMgnYj63wO3wpVzH9F6Ym2Ft32tldBnUMNNhIINa8C6Yb7nP8QnKaa7HEsNwlrjghhA6k6nUnpPemNvltBuZ9w/Umui8P8Aoje0BmcMdZNs6b6QrAEaep1povIdlPbzf4iRTk0ZpddnL7fDLa9D8vlFSrhF6KPuk11FOXcKrL5V69j2ifiD+NGrbsLsAPgfd2qdaBp92clfBvHsNEgeyQJOgEnSnGEssttAwgwTuDpmPar3ir2HYQ65gCDEDdTI69DrVd5guo1weGIUKBBAHUnYbb1cZWypLRXsOP21/wD+3/8A0pNzlfKNhmUkMkkEbyCCNfhTvC//AFF7+FPm/wCtI+expZ+NHLgkPeQ2xn0w3Ra8NbKFyP71ifZiPYn2pB1zfCi+WvpQBsiwti0l6CBccyrsZ1jQzBG5MxXO+MYlbjBra5VjKBABgQdQCRMsfhFRYTGMg8mVT9rKC33mY+EVkyQclrk1xSXJfcVx6+bKpJCrmUBdFEFXt6KI0y5Z9GPUVXbPM+Is4m5Fxh5iIJJWGdQSFOnskwelA2uZL2Uo3mB3mZPv9fURS+/eZmzRrt+k/wC+lZ8WKcW+oZJxrRbMdzk9y3YSSXtjMzbkkwJyHRwCplTrqCCNabcath7CCyQhuIrF5lEzZ3fUkMubxCQTJgjtNc8tXCpBiSoOWdhJJn13qwcf4PisoxWU+AwtqHBUjW2nlZZkCdpEbUMvDfujXay+vkCw/D3B8JL2ZHMOLbnIRI9pZEiB1HanS81Ynz2MNfNqw8qQqoSyRlZ5jMs69RpAGtVK2CJ1gHeN47egrc4l4IDBQd4Op953NaHCTldgaqizY/ltbIjENashFIQOc7ncglQwEsTrAO+8CqwcUnRdfQL+QqNcPmPtL72YD8SawABOo+FMUUgfUwHBJgGfU/fpFY8Op7+CyoH8S0Z+qry4nXVY0ofxKIh9Oi/6H86kS6PWoFNboa3HPCg0Vt4hoe21bMaFouyYsffWk1rZuzqPca3NTghqRWltI0PT5VJlrVu/+4q0UzalfHFti07XSFQAlidgO9M7t1VGZjA/3oB1Ncf+krmC9eurbMpZ3VO5BIzN3Om2w/Go3SsKKt0NuD3he4bxC7LMAqopZQugdCSo6TmHrpVf4feZQpU7Ae6rhyBwpsRwi5YTKpuG4Jaf+JbMmN4CGrPwHkDD4cAOBfJHtOBlBHZPXuSdqzNKqaNP7m7TE/LWDv4tMz+SzrDjUk7aA/Orei5VAWCgQKPcBAnv/Oj1gQoAAAgACAPQDYUMbOhXadqXGKjwO6m+TmXOPBMNaKubpw7OSFjVCQMx8vT4QNRSThnHMNhnVr104kFoKW1hVT7bfbbrlmrvznwoXcpdFdUze0OpI1H+UVQuTOX7b8T8J4ZFLuF6GFDKvwzbfu1biuQnJpHd8GyMim2QUIBUr7OXpHpW80u4Xw8WAVtn9mZOUk+Un7HYelHCoCSZ+lZYg6GDUQNak6++oUC43gltwSoyt3ExPu2qo4riVu2xVrd4GcuqAajaCx1I3Ed6vmbSq1zZwkMPFQHxNLZI+wSfXTfUjWNKVktK4iskXX7SvHmG1sLF0+n7PaYIjNsT+ND8euKWQptkEyZMmSQ3qJorFcIyXES26i5ABaDkSPKDvq0THQanc1XcRYNrykyCWIPcddeus0HhcspvaENTXvA+Gb+03f4B/r/nSfnsSln3n86Yq/8AaX9bf/WtLudtbVr+L/urbLhhR95FY4ipJGgEiYAAGsDYaDQChEkelT38UWUaARI0HoPzptxPgAw+Gtm5pfuHMR9lMphSPtHQnttSjTdCN77GBO3oKz4T9j9xrTMVaR0Olb38Y7xmI02gR8qphGgtP2b7jTfifFby27dsXbgt3LCZreY5CVLWzK7TNofdS7C8RuWwQjROpo3jUm1hXbd7dw//AJF79TQtbQN1pgFnBuytCsdogHvULWGG+nvoixxO4i5VYAAzt/vtQzkkknrRMtGPBNa0RbxjqIDQKiVSetQhlLDHZSfcDUg4fc/4b/5TWbeJdSQGNTDHP9tvvqytn0ahqZ9B76HtNU79K2nPNxcA0rag51qazcnc1KJZhHy3Y6OPxFGUt4o0KH+ywP40yUyKuS0mSL7Ga9WBWaAMhewJltY2np7hXKfpIws4kAjQLmX3MdfxBPxrrgSuZ/SmmXE2T9q2w/ytP/VVSemXFVIsH0cEDBWyNfNcBHrnP5RVwOI230I33jrXO/opxc279r7Lq49ziD+KfjXQEUspHpA/3vSpcI04+WHP3+NZZJqLD3c1sH0/HrU6HSljCC9YVlOYDYzXDuVsdm4olxNA2IIH8DSgH+U13DiOlq7H2HP/AMTXz5yi8YvD/wDNt/6hUKZ9DW6mFQj0rcMaos3WsOKwTQ1/iAGg/CqbS5LSslW+JI7b1HirZdGAMEgwex6UJgtBJ3Jk9daN8VdBIoW4yVFtM5lxn+lI9zMWUnLAyBgBGYw0CVGUSx0Hv0qvrjXue22aCQCFy6aHb3mrlzbxewt1rd17i7K5h/MjDMvmUyViR6Gaq/EFsZv7O06nMPPodMsZxtHbTSs/hYuMqZmyxa2Ak/2k/wAB/wBSUHzgP7On8f60ST/aR/A3/TTPD8BXGXbFhyQjXJcjfIoLNHYmI+NdF8MWtNCjk3lkZf6XfA8O2SbakaM4iG9VEfE0p5n4gbt4k77/AH9PuAroPNuIURZtALbTyqBtA2rld+9muXD6/gJA+VIGRfVKyC4+kQvvjX41GzadK3uVG50qGgwrd42NWXnC2qWOGhcpJwoZo6Zrjtr21Jqrz+dazVAONtPyNy/oK94g7CtW2rU9KsImS8Oqg/GK1OIE6LHxqMVhhUIMLvEUNoILFsNpN2WzkzM7xrttQM1qrVtNQlH0ogqZmqK3vW1w10DmEHja1NY3NK0vQ8Gs4u6YAG5NH0g2T48+IY6D502wmIBETtSXD4Z21cwKmV9Ytj41JK1RIutj6KxQGHvOPaFGh5pLVDUyUGuefS5hvJh7nZ2Q/wCJTH4rXQRVR+lOxmwDN9h7bf8AzCn8GNA+BkeUVn6JL/8Aabq/atT/AJXH/ca6pgAY1Uj41xz6NL2XiFsfaFxfvUsPxWu1YVYG0fL+VKfBojyzNtcrEdG1Hv6j8/ialBrOISV03Go+FRh5AYddaAaR8T/ubv8Ay3/0mvnflpoxWHP/ALtr/WtfRGKQvbdV3ZWUdpKkCe1UzlX6I7WHKXMS5u3FhgqyLasII/eeCOsD0qAsu1xsssdhuaAvcYP1VHpP6CmPELee06jqDHv3H41Us5yypMetZs0pR0h0Ip7YfdxjN7RPyFaLjVXciKTjHk9j8aLw/ESplkJAEwBII9KzbfI2kF8Qum4s4a4oYbhpykdYI2NCYG69x8gvqrj6j2yCfcQSD8KV4viFi+SbVw2rn7pEf4kP5Uby3gmlL164CylssCAd1DEmmQjbBk6QRzTj7mFs+JiEt3bQYK2UEkTsSrDbp8RVCxnE8LecthLfhjQOIIBbWIB9K6zxHDLibFyyTIuKVn1I8p+Bg/CuI4GwyG4rAghoIPcSD+IrZDGk7RlyzbjTCGP9oT+BvkKt/KdvW5c+yCB72j9Kpl1v21v+Fv8ATV24QfDwYJ3uMT8BoPlTZOkzN5AfHMEWRyurQY/ijT8a51e5TxKTNtoGaSsEQsSdDtr8eldK4gLxVRYDFmMkqshVUqWnQxmByg9CR7wj4tj+J4dEzWsrXHu7ICYXLlygTA1Jk6ms/WhLWeG8dV8Si3+A3lMMlwGSNUbcDMRoD0191BvgWG/odZGh2OoG9dw5a5MdrQvXr6i87ZwvmNkZ1CkEggMfw1670Vh+HYbFeLcwj52tstt7LEZc9k6PaLASJIM7bQBV264DebOk30X6P+jgJwzenwI/WthgLnRHPuU/pXWsdbwyMwu20TI1xJuBQMze2ZmBO4k5tdFFKsVZwYtBwRbR1yIwFwFhbiXtiPNqwBc0Cyp9mL/XSWpY5L5HO/6vu/8ADf8Ayn9KweH3f+G/+U0/xbW2NzRwA6RluH2TOgDHWYmdfaoi7wrDDxTnvDJcQT5WGRokCPaff023plmh+JS5T+np9yqnCuN0b7jWptt2P3VasVwGyPFi+R4dxV8yHS231mIHtb6DtUOK5YA8bLett4ZWAdGZWjzbwo83XtU6kWvF4n3/AMP4fdFaNo9jXte1WG/yk4NwBrbC2gcsr+UgifLI8xgVmzyRiGUMEEMARLqDB11B2qWgv1OKr6kdzSsF9a1S5NaO+tdKjED+Jlb30jxnGQt6BJy9hpTS++s0Fa4OTrpJ1rRGlyLDcHx1W9tHinWG4habQeX0IikNvhrDpRSYfvNLkosNNofyKylK7NwL1olMUToBp1NJ6Q7Dg1Vf6Sro/q+96hY/zKfyp9buzVa+kJC2Bu/D50NBp8FI5K8uPw57v81I/Ou64VwVBE6+lcJ5RP8AbcN38Ra7euLASR/vpWbsbI8hgX4fGocPh8oIJBkkgCdAdY1PeaiTFTUiXNz2oaDskZgCoG2p+4VuTQynzL2yn8YFaJcOq9tvd/KoQme8BVbXgZbEXCxPgkZlWdnJ1BA6Df4+lN8TiAokmgk4krHSZ7ULinyEm1wBYjlFSTkYr6bj5zW1rli6g0vAf4ST86dWJ3Y/AVPduaSfhQOEX2IpNFK4twRbV23duupAJ1ygHNGi+sifuptw3jYfRbYJHU/OOn4Us+kHC3L1qyLKhyl3xGGhMKpAABI1JaKZ8IK27Y0IMSQAJmJy7xPSiSrgLqVbH1gORqwHooGn3zXJec+HGzjr3lAFwI4YfWJzBmjocwM/zroS3rt0S902R0SyAX/xXWBE/wAIj1NJOZOVvHClHuFxILXXZvL0jTTX506KSe2Z5ytcHNrv97b9Q3+k1dOP3fCSzaH1VE+/rReF5ShbQuLaY2mkXArB4klgTIDDWNRpSLmPHg3XYnQfIUGR60Ib7Fj5f5otWsPiLlw21Wz7Da+I1wW/EdY+suUgdPxEI1+klsRhvFuhEAvNaK5MwhrYZIYkBTo+4IMRpvVH4fc8a3fUSXfMyzGQEjzKSTpmVVAO0rHWlT4C5aU+KrLrARwVlgNWYHoAfjPYGss4qdxkaemNUzoXCudMRYuZkuW7ls5nymQkZCcvRV1Hod6n5j5jRX8S3bWw7Ko2YKJOa6PESD5pWYAkASdIHLbGIZHDGY2MHQqdCNNNiaa8SRmsWmZxmGYS8yySMrDSZ0ggwfLSZ45Jxi3oJQhVJF5v/SDaezYsYnBWbxtM+RnaFEA5GCgQwI0ImDFKeYOM/wBZWA15irYdM6oiqEVXyqYC6hQUGkz5xVCN4gZZkfhPcdqlwHEDbcN7QgqynZkbRkPYEdehg9K1NSrXYS8T7SY7xHLqjxMl8QotmHDKSrRq3QAfHatb/L14F8txHyui6NqSQMrR0X1PagMfnTVHL2roGVjuQv1WGwdZgj1nYg1Fd4u7B831ypb/AA+varTbVoX7PMv5J+q9P9jHFcOxKi7mSRnVWIiM+kAQdZkDbrUeLv3gb2dGBOUPIPl7Akg7++o248T4pBKm4UIIJEZe0HT30bd5jJ8YZiVYL5TBzMI1aRJMLFXvyArKuYp/i/PkBniYzgkERbyDQaaRoNNIqbBcWRUAOaevtdST0MUceNF3JbIxezlZionQGMoGgOb5VJw/iii2o/o1gwIlokxpJkTNV8gJPW8f+f8Ah1tLRU+la3bmpqfE46NBQFxp2612ErENnjg2uewRodqktoRowIpZw7EXLN1p+sZirHY4zbbRoB9aKdoioCbDno7VH/RHOwY++ni3kAkR8KHu8TOyW2PqRApfUwqQHa4XcO8AVtexKJ5QfefyrW6t657RyjsKkw/CB2mp6k9DCcXHQaUPzXiUu4HEDtbY/Ea/lTi1wlBqRVb+kfHhMDcRNM8Ax2mT8qBtPgOKd7KByq8YzC+txR9+grsGFWLRn/iN/pFcP4ZjPDe1c6oyN/lIP5V13hfMVu9ZDIZBZj6gwNCOh1P3VljwbkOrLwpJokXIWOpEn3mla4oEADvMVDjuNqhMgkjdQNQfXtVUGh8tz8hSHjfOuFwmY3bq51B/ZqQbhP2QBtPcxVZ4/wAyXbtp4ORYIhfa26n9K4zQvRZ9A4S7cvWlu3IlgrEA6CYOX4UWl4L0E9KE4KZwdo/+2v4CisLZLnsBufyHrVFvRMmJadT8Bt7qn8UnevDCxtpWwtetUxXURMk1Veb+ZDYizZMXW3YfUX39CfwE075l46uFtSINxpCj17n0H8q5UXLOzOxJbzOx31O0956f9pqUQaWeM4gx+2unoss2p6k+m+n6UNxDFXWiLlwk+VfM259o+m8fH0rCmP3cw3I9lB6xrpBg9Mo6mpeG4L+kXVtrpnOUREraHttPulQe81AWP+UuF+FYfEsZlSlqZ9ke1c1+034LVV47jBkdozdwdiDuPiOtdB5uvi3YFu2IXRFA6AdK5hxdTkuhgQQBoRB+41KvQC3KxfYUok2izI/lOXQkNICuZIVxPb6oiQanbm+9MMNPNlVwGABTIAM4JjTfrJ70t4dxS5ZE2jkJ0LbyD0YGQR+tNbfNDGFuWbTZckzbBkJO4BA3MxtvSZRvlWHkV9rCsJxe3c8zW7aIGXM9tRbaAkZAVGrFvqg+p0E0LirNi/L57iHJbgHzqCWywSJMBY03mtLuKsXwouBlICAZCMoJfzwhgbRtpUdzl5Dravj/ANXR9DFs6AHYk+mmlVGKTvgzOUY6uUfXf3Ru/J5Zstq7afzsgk5T5VzSRrE9qXX+W76AE2ngobmgB8gMFjGw99GPw7F2TmgsFKtKkMM1wQI7sZG09K0scwXbQyHMsI9sqZAljPmU7kGdKZbLjPL/ABkpfnw+QBh772pVlDI0ZrbggHsw2Kt2Ya/DSt2wVl9Uum3+7eViB7rlsGfiq06fmzOt0XArZrdtfMoksh6sIgb6DvUmKvYS54xNoKf2TA2zAA0DLbTTcA6nvQtbvgYvETjqcH8vl6eZX/6vtrq+ItkdrQuM3wlVUfE0FcaSSNBOgq043gGHJveHdK5CmVLnRWygl3iBBJ+6hcZyi6+KUZHS0FJYGMwYT5RrO4++rT+IUfF4n3r1+X3K6DW4vN3P30fiuAXrbZWttmy54Any9zl2FBDDn/YNGPU4y2md0t38xmgr/GTbupABA9r49K9Xq7sUrOMiyNYW+odCJ7/kfWoHwIOjCDXq9SG2m0GlqyJcPctmUPwo6xxzo6x6ivV6okpckuuA+3xK2eoohcSOhFer1LlBIOMmwe7advrfdVb524QWwjneNT7hvWK9QphV3OUoPIKc8mYvIbmsa/Dp0r1erJF1I0ZfcZfuFXSXGZs2aPumI9KD4u7Wr7AagEjXf4H3dK9Xqc+QPDNtbBeIXVe0xywY1j8xXIRXq9SJmxM7zyw+bB2R+7H4mm9tSNBtXq9Qgt2SgtUHEeILYttcuGAPvJ6Aepr1eqgTlvFeJPiLpuNMtoiSNAOoidB85PSgnWCZjKp6wMz9I1AiB1Gw7mvV6rIbjtMFvM5gghd9SsCQCSRO8DpVu4CBhcLcxbjzOAttesSFtqPVm1r1eqimDc08T8JrQOpTKD6sd/xmq3zRxw4s3bpUL5FWP4QRJPevV6iSXJUX+2inp7PxqfL557rPyn8QazXqW+R5FdrRLpEkEjcb9969XqslaCrHHLibE/U1Uwf2e0RoND2prhuagxUXFRgLjtDqCIdSOkZjM6nvXq9Q0mIn4bHLlGbNrCXRbBQocl2cjfWBlWcmI0GwHX3UO3LyMAbd8GbXiQ4glhuqjQnavV6qlaMuRSxN9Mn89+bIb/BMSkjLOa2HbKZhRsTECR8etQPxBwWZgQXQAEiNNIK7aaCvV6onfJXhs7zamkFYfmBwR521t5GkyToYBLepovA803Vtqqi0FUQBlOw22Ner1F0I0y8NjfY//9k="/>
          <p:cNvSpPr>
            <a:spLocks noChangeAspect="1" noChangeArrowheads="1"/>
          </p:cNvSpPr>
          <p:nvPr/>
        </p:nvSpPr>
        <p:spPr bwMode="auto">
          <a:xfrm>
            <a:off x="152400" y="-619125"/>
            <a:ext cx="2847975" cy="1600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18" name="TextBox 17"/>
          <p:cNvSpPr txBox="1"/>
          <p:nvPr/>
        </p:nvSpPr>
        <p:spPr>
          <a:xfrm>
            <a:off x="218269" y="1144318"/>
            <a:ext cx="6715776" cy="313932"/>
          </a:xfrm>
          <a:prstGeom prst="rect">
            <a:avLst/>
          </a:prstGeom>
          <a:noFill/>
        </p:spPr>
        <p:txBody>
          <a:bodyPr wrap="square" rtlCol="0">
            <a:spAutoFit/>
          </a:bodyPr>
          <a:lstStyle/>
          <a:p>
            <a:r>
              <a:rPr lang="en-GB" sz="1800" b="0" dirty="0">
                <a:solidFill>
                  <a:srgbClr val="FFFFFF"/>
                </a:solidFill>
                <a:latin typeface="Arial" pitchFamily="34" charset="0"/>
                <a:ea typeface="Segoe UI" pitchFamily="34" charset="0"/>
                <a:cs typeface="Arial" pitchFamily="34" charset="0"/>
              </a:rPr>
              <a:t>Remote Capability</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83664" y="293128"/>
            <a:ext cx="1608364" cy="308806"/>
          </a:xfrm>
          <a:prstGeom prst="rect">
            <a:avLst/>
          </a:prstGeom>
        </p:spPr>
      </p:pic>
      <p:sp>
        <p:nvSpPr>
          <p:cNvPr id="13" name="TextBox 12"/>
          <p:cNvSpPr txBox="1"/>
          <p:nvPr/>
        </p:nvSpPr>
        <p:spPr>
          <a:xfrm>
            <a:off x="6022126" y="2224823"/>
            <a:ext cx="1980000" cy="1440000"/>
          </a:xfrm>
          <a:prstGeom prst="rect">
            <a:avLst/>
          </a:prstGeom>
          <a:solidFill>
            <a:srgbClr val="00B8E3">
              <a:alpha val="20000"/>
            </a:srgbClr>
          </a:solidFill>
        </p:spPr>
        <p:txBody>
          <a:bodyPr wrap="square" lIns="72000" tIns="72000" rIns="72000" bIns="72000" rtlCol="0">
            <a:noAutofit/>
          </a:bodyPr>
          <a:lstStyle>
            <a:defPPr>
              <a:defRPr lang="en-US"/>
            </a:defPPr>
            <a:lvl1pPr>
              <a:defRPr sz="1200" b="0">
                <a:solidFill>
                  <a:schemeClr val="bg1"/>
                </a:solidFill>
                <a:latin typeface="Segoe UI" pitchFamily="34" charset="0"/>
                <a:ea typeface="Segoe UI" pitchFamily="34" charset="0"/>
                <a:cs typeface="Segoe UI" pitchFamily="34" charset="0"/>
              </a:defRPr>
            </a:lvl1pPr>
          </a:lstStyle>
          <a:p>
            <a:pPr>
              <a:lnSpc>
                <a:spcPct val="100000"/>
              </a:lnSpc>
              <a:spcAft>
                <a:spcPts val="600"/>
              </a:spcAft>
            </a:pPr>
            <a:r>
              <a:rPr lang="en-GB" sz="1100" dirty="0">
                <a:solidFill>
                  <a:srgbClr val="FFFFFF"/>
                </a:solidFill>
                <a:latin typeface="Arial" pitchFamily="34" charset="0"/>
                <a:cs typeface="Arial" pitchFamily="34" charset="0"/>
              </a:rPr>
              <a:t>Stronger team collaboration through immediate contact </a:t>
            </a:r>
          </a:p>
          <a:p>
            <a:pPr>
              <a:lnSpc>
                <a:spcPct val="100000"/>
              </a:lnSpc>
              <a:spcAft>
                <a:spcPts val="600"/>
              </a:spcAft>
            </a:pPr>
            <a:r>
              <a:rPr lang="en-GB" sz="1100" dirty="0" smtClean="0">
                <a:solidFill>
                  <a:srgbClr val="FFFFFF"/>
                </a:solidFill>
                <a:latin typeface="Arial" pitchFamily="34" charset="0"/>
                <a:cs typeface="Arial" pitchFamily="34" charset="0"/>
              </a:rPr>
              <a:t>Instant </a:t>
            </a:r>
            <a:r>
              <a:rPr lang="en-GB" sz="1100" dirty="0">
                <a:solidFill>
                  <a:srgbClr val="FFFFFF"/>
                </a:solidFill>
                <a:latin typeface="Arial" pitchFamily="34" charset="0"/>
                <a:cs typeface="Arial" pitchFamily="34" charset="0"/>
              </a:rPr>
              <a:t>position knowledge when away from desk</a:t>
            </a:r>
          </a:p>
        </p:txBody>
      </p:sp>
      <p:pic>
        <p:nvPicPr>
          <p:cNvPr id="15" name="Picture 2" descr="\\psf\Home\work\TagDHL\Accenture-benefits-deck\Acc_Desktop_Prezi_Assets\Icons\Trader_icon.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4139" y="2224823"/>
            <a:ext cx="1442886"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descr="\\psf\Home\work\TagDHL\Accenture-benefits-deck\Acc_Desktop_Prezi_Assets\Icons\headofdesk_icon.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578350" y="2224823"/>
            <a:ext cx="1440000" cy="14400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1767025" y="2224823"/>
            <a:ext cx="1980000" cy="1440000"/>
          </a:xfrm>
          <a:prstGeom prst="rect">
            <a:avLst/>
          </a:prstGeom>
          <a:solidFill>
            <a:srgbClr val="00A74E">
              <a:alpha val="20000"/>
            </a:srgbClr>
          </a:solidFill>
        </p:spPr>
        <p:txBody>
          <a:bodyPr wrap="square" lIns="72000" tIns="72000" rIns="0" bIns="72000" rtlCol="0">
            <a:noAutofit/>
          </a:bodyPr>
          <a:lstStyle>
            <a:defPPr>
              <a:defRPr lang="en-US"/>
            </a:defPPr>
            <a:lvl1pPr>
              <a:defRPr sz="1200" b="0">
                <a:solidFill>
                  <a:schemeClr val="bg1"/>
                </a:solidFill>
                <a:latin typeface="Segoe UI" pitchFamily="34" charset="0"/>
                <a:ea typeface="Segoe UI" pitchFamily="34" charset="0"/>
                <a:cs typeface="Segoe UI" pitchFamily="34" charset="0"/>
              </a:defRPr>
            </a:lvl1pPr>
          </a:lstStyle>
          <a:p>
            <a:pPr>
              <a:lnSpc>
                <a:spcPct val="100000"/>
              </a:lnSpc>
              <a:spcAft>
                <a:spcPts val="600"/>
              </a:spcAft>
            </a:pPr>
            <a:r>
              <a:rPr lang="en-GB" sz="1100" dirty="0">
                <a:solidFill>
                  <a:srgbClr val="FFFFFF"/>
                </a:solidFill>
                <a:latin typeface="Arial" pitchFamily="34" charset="0"/>
                <a:cs typeface="Arial" pitchFamily="34" charset="0"/>
              </a:rPr>
              <a:t>Ability to access information and execute trades whilst away from desk</a:t>
            </a:r>
          </a:p>
          <a:p>
            <a:pPr>
              <a:lnSpc>
                <a:spcPct val="100000"/>
              </a:lnSpc>
              <a:spcAft>
                <a:spcPts val="600"/>
              </a:spcAft>
            </a:pPr>
            <a:r>
              <a:rPr lang="en-GB" sz="1100" dirty="0" smtClean="0">
                <a:solidFill>
                  <a:srgbClr val="FFFFFF"/>
                </a:solidFill>
                <a:latin typeface="Arial" pitchFamily="34" charset="0"/>
                <a:cs typeface="Arial" pitchFamily="34" charset="0"/>
              </a:rPr>
              <a:t>Up </a:t>
            </a:r>
            <a:r>
              <a:rPr lang="en-GB" sz="1100" dirty="0">
                <a:solidFill>
                  <a:srgbClr val="FFFFFF"/>
                </a:solidFill>
                <a:latin typeface="Arial" pitchFamily="34" charset="0"/>
                <a:cs typeface="Arial" pitchFamily="34" charset="0"/>
              </a:rPr>
              <a:t>to the minute info at all times</a:t>
            </a:r>
          </a:p>
          <a:p>
            <a:pPr>
              <a:lnSpc>
                <a:spcPct val="100000"/>
              </a:lnSpc>
              <a:spcAft>
                <a:spcPts val="600"/>
              </a:spcAft>
            </a:pPr>
            <a:r>
              <a:rPr lang="en-GB" sz="1100" dirty="0" smtClean="0">
                <a:solidFill>
                  <a:srgbClr val="FFFFFF"/>
                </a:solidFill>
                <a:latin typeface="Arial" pitchFamily="34" charset="0"/>
                <a:cs typeface="Arial" pitchFamily="34" charset="0"/>
              </a:rPr>
              <a:t>Information </a:t>
            </a:r>
            <a:r>
              <a:rPr lang="en-GB" sz="1100" dirty="0">
                <a:solidFill>
                  <a:srgbClr val="FFFFFF"/>
                </a:solidFill>
                <a:latin typeface="Arial" pitchFamily="34" charset="0"/>
                <a:cs typeface="Arial" pitchFamily="34" charset="0"/>
              </a:rPr>
              <a:t>updates whilst </a:t>
            </a:r>
            <a:r>
              <a:rPr lang="en-GB" sz="1100" dirty="0" smtClean="0">
                <a:solidFill>
                  <a:srgbClr val="FFFFFF"/>
                </a:solidFill>
                <a:latin typeface="Arial" pitchFamily="34" charset="0"/>
                <a:cs typeface="Arial" pitchFamily="34" charset="0"/>
              </a:rPr>
              <a:t/>
            </a:r>
            <a:br>
              <a:rPr lang="en-GB" sz="1100" dirty="0" smtClean="0">
                <a:solidFill>
                  <a:srgbClr val="FFFFFF"/>
                </a:solidFill>
                <a:latin typeface="Arial" pitchFamily="34" charset="0"/>
                <a:cs typeface="Arial" pitchFamily="34" charset="0"/>
              </a:rPr>
            </a:br>
            <a:r>
              <a:rPr lang="en-GB" sz="1100" dirty="0" smtClean="0">
                <a:solidFill>
                  <a:srgbClr val="FFFFFF"/>
                </a:solidFill>
                <a:latin typeface="Arial" pitchFamily="34" charset="0"/>
                <a:cs typeface="Arial" pitchFamily="34" charset="0"/>
              </a:rPr>
              <a:t>out </a:t>
            </a:r>
            <a:r>
              <a:rPr lang="en-GB" sz="1100" dirty="0">
                <a:solidFill>
                  <a:srgbClr val="FFFFFF"/>
                </a:solidFill>
                <a:latin typeface="Arial" pitchFamily="34" charset="0"/>
                <a:cs typeface="Arial" pitchFamily="34" charset="0"/>
              </a:rPr>
              <a:t>of office</a:t>
            </a:r>
          </a:p>
        </p:txBody>
      </p:sp>
    </p:spTree>
    <p:extLst>
      <p:ext uri="{BB962C8B-B14F-4D97-AF65-F5344CB8AC3E}">
        <p14:creationId xmlns:p14="http://schemas.microsoft.com/office/powerpoint/2010/main" val="65178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 presetClass="entr" presetSubtype="8"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500" fill="hold"/>
                                        <p:tgtEl>
                                          <p:spTgt spid="15"/>
                                        </p:tgtEl>
                                        <p:attrNameLst>
                                          <p:attrName>ppt_x</p:attrName>
                                        </p:attrNameLst>
                                      </p:cBhvr>
                                      <p:tavLst>
                                        <p:tav tm="0">
                                          <p:val>
                                            <p:strVal val="0-#ppt_w/2"/>
                                          </p:val>
                                        </p:tav>
                                        <p:tav tm="100000">
                                          <p:val>
                                            <p:strVal val="#ppt_x"/>
                                          </p:val>
                                        </p:tav>
                                      </p:tavLst>
                                    </p:anim>
                                    <p:anim calcmode="lin" valueType="num">
                                      <p:cBhvr additive="base">
                                        <p:cTn id="11" dur="500" fill="hold"/>
                                        <p:tgtEl>
                                          <p:spTgt spid="15"/>
                                        </p:tgtEl>
                                        <p:attrNameLst>
                                          <p:attrName>ppt_y</p:attrName>
                                        </p:attrNameLst>
                                      </p:cBhvr>
                                      <p:tavLst>
                                        <p:tav tm="0">
                                          <p:val>
                                            <p:strVal val="#ppt_y"/>
                                          </p:val>
                                        </p:tav>
                                        <p:tav tm="100000">
                                          <p:val>
                                            <p:strVal val="#ppt_y"/>
                                          </p:val>
                                        </p:tav>
                                      </p:tavLst>
                                    </p:anim>
                                  </p:childTnLst>
                                </p:cTn>
                              </p:par>
                              <p:par>
                                <p:cTn id="12" presetID="2" presetClass="entr" presetSubtype="1"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500" fill="hold"/>
                                        <p:tgtEl>
                                          <p:spTgt spid="19"/>
                                        </p:tgtEl>
                                        <p:attrNameLst>
                                          <p:attrName>ppt_x</p:attrName>
                                        </p:attrNameLst>
                                      </p:cBhvr>
                                      <p:tavLst>
                                        <p:tav tm="0">
                                          <p:val>
                                            <p:strVal val="#ppt_x"/>
                                          </p:val>
                                        </p:tav>
                                        <p:tav tm="100000">
                                          <p:val>
                                            <p:strVal val="#ppt_x"/>
                                          </p:val>
                                        </p:tav>
                                      </p:tavLst>
                                    </p:anim>
                                    <p:anim calcmode="lin" valueType="num">
                                      <p:cBhvr additive="base">
                                        <p:cTn id="15"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49" y="0"/>
            <a:ext cx="9144001" cy="5143500"/>
          </a:xfrm>
          <a:prstGeom prst="rect">
            <a:avLst/>
          </a:prstGeom>
        </p:spPr>
      </p:pic>
      <p:pic>
        <p:nvPicPr>
          <p:cNvPr id="2050"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598163" y="783494"/>
            <a:ext cx="5945642" cy="453648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b="1" dirty="0">
                <a:solidFill>
                  <a:srgbClr val="FFFFFF"/>
                </a:solidFill>
              </a:rPr>
              <a:t>Value For Stakeholders </a:t>
            </a:r>
            <a:br>
              <a:rPr lang="en-US" b="1" dirty="0">
                <a:solidFill>
                  <a:srgbClr val="FFFFFF"/>
                </a:solidFill>
              </a:rPr>
            </a:br>
            <a:r>
              <a:rPr lang="en-US" sz="2000" b="1" dirty="0">
                <a:solidFill>
                  <a:srgbClr val="FFFFFF"/>
                </a:solidFill>
              </a:rPr>
              <a:t>– Infrastructure</a:t>
            </a:r>
            <a:endParaRPr lang="en-GB" b="1" dirty="0">
              <a:solidFill>
                <a:srgbClr val="FFFFFF"/>
              </a:solidFill>
            </a:endParaRPr>
          </a:p>
        </p:txBody>
      </p:sp>
      <p:sp>
        <p:nvSpPr>
          <p:cNvPr id="2" name="Slide Number Placeholder 1"/>
          <p:cNvSpPr>
            <a:spLocks noGrp="1"/>
          </p:cNvSpPr>
          <p:nvPr>
            <p:ph type="sldNum" sz="quarter" idx="10"/>
          </p:nvPr>
        </p:nvSpPr>
        <p:spPr/>
        <p:txBody>
          <a:bodyPr/>
          <a:lstStyle/>
          <a:p>
            <a:fld id="{D341B97A-378E-4F69-9D74-E5B0730D91FC}" type="slidenum">
              <a:rPr lang="en-US" smtClean="0">
                <a:solidFill>
                  <a:srgbClr val="FFFFFF"/>
                </a:solidFill>
              </a:rPr>
              <a:pPr/>
              <a:t>13</a:t>
            </a:fld>
            <a:endParaRPr lang="en-US" dirty="0">
              <a:solidFill>
                <a:srgbClr val="FFFFFF"/>
              </a:solidFill>
            </a:endParaRPr>
          </a:p>
        </p:txBody>
      </p:sp>
      <p:sp>
        <p:nvSpPr>
          <p:cNvPr id="8" name="AutoShape 10" descr="data:image/jpeg;base64,/9j/4AAQSkZJRgABAQAAAQABAAD/2wCEAAkGBhQSERQUEhQUFRUVGRgYGBYUFxgdFRwXGRgXFxcWFxcYHCYeFxkjGhQXIC8gIycpLCwsFR4xNTAqNSYrLCkBCQoKDgwOGg8PGi4kHyQsLCosLCwsKSwsLC0pLCkpKSwsKSwsKSwsKSwsKSksLCwsLCkpLDApLCwpLCwsLCwsLP/AABEIAKgBKwMBIgACEQEDEQH/xAAcAAACAgMBAQAAAAAAAAAAAAAEBQMGAQIHAAj/xABHEAACAQIEBAMEBwQIBQMFAAABAhEAAwQSITEFBkFREyJhMnGBsQdCUpGhwdEjYnLhFBUkM4KSsvBTc8LS8UNjojSDpLPD/8QAGQEAAgMBAAAAAAAAAAAAAAAAAgMAAQQF/8QALhEAAgICAQIDBwQDAQAAAAAAAAECEQMhMRJBBFFxEzJhgZHR8BQiQrGh4fFS/9oADAMBAAIRAxEAPwC7WcOp+t/mU/ME0wwGE/aJqpEzoe2ux1oRLdNODW/OT9lSaa2JSIOIKTcYwYneNIGlQAVLJmdda2JPXX30JKIwKxdWdB1qSKlwZWZJ22moQhvcMUAd46afE1pas5dN6LvanNr2AnT3x3qMVdko1C1kLW4FZIjeqIaBa2NsHcUoxXN2GttlLyf3RIHxojDcx4d9rg+OlD1IuiW/wm2+6ihv6pZP7tyPQ6j8aZ5u1aM1WC0hab91PaTMO6HX7jW1viaHQnKezCD+NGk1Hctg6EA++oDRlblZa6BuaCbAqPYLJ/CdPuMj8KwcI3fN3JMN940HwqEsj4jxpbYJYx8/5fOqrxDjj3ZAlVmD3noCO/odf3DVsTB2xBZII2LCd9zm7+tavira6Iq6bGBAneKpWwG/Mp+FsOZyqT0JI/Ak/Lp9gUyXhGzO2o6Lpp2ze19xA9BTN8RO/wDL7qWcT43asj9o4Hpu33UxR8wHK+BvheVyVMwiwTCgdRPu1qv4hPMPc3yFLuM/S5dZRbwlvLoBnbzNIEeVRoPjNGi4TkJ3I195WpEKcemhdwq6US0y+0hMTqJW68afCq8nG8XjsY1q/ddh5lIXREDArmCDQRmB/On3D2/Zgdnuf/tf9aB5YwpGOvOgZmLhMgUZMsKzMzbgLIOndddaDNSjsZi5YPx76MDasG+rXYt/3jMFK9NRseo7iiOWMdgkw2S/gmu3JY+M0KsH2ROcEgAdO9W7m224ChYIbQhpO2o9mCTvAnc0k5f4VhL2GOJvC87Biosrm3EFeuoM9+9ZI5Zd1v5DnsHucRw4xBt4e2bcsEQpmOVIUsk6kFmmWXoQNhQ2JsNh7bYa4vhjMCjLogbXytcII8wO52J33oDivFFV2zXP2Vwi4otKFHvY/WIIggjp0gUHjOZbt++WtBRecZSbZgsAPLlYnWQAI3JEdYrP0Smk/mM+Ba/o5sJZvPdxU2x7Cm55Y1hs09CSBPoae84cVwzeIz5icPqg2t3M65IJ3IBYa7dprnXCucr7MiXm8UMwXLcAMSwE5vaEDoN60TmFL/iqfHR7nmGW4GkhpKKGAI0J0nXLA3oJRyO1JL1+HHqHFRVbN+Icev3NURgqyZIiWP1izbR6HrFV18a+pJ1PUmf/ADRlvCWrrhFvXQxMAXLOs+sXDEdTGlM7/IARc9zG4UJJUMM5lhuAAuvwmK0Q9njVP+mDJ2ysW8WykkMwJmYO87z3HpRvBMNav3Fs3C6Z2ARk1GY6QyxMHuNuxqyYP6OlLAPdDQTmKMo7QmVvMGhlYmNMwEE6VZlwmHwDG1hsIXJWHxWJEKoI8+XMJIgxA91U/EY5XGL2DtborK8HNz+zC24axett5tVyvFt8pBiICN+NdJtYIEDLoo0AG3l0/KkHAsUjYnDWyxDC1NtRtlKt5XOx8oUgjaI2iHvCrrNZRsw1E7d9ddd6w408k6mtJf3/AMClJ0WxcL2Zfvj5ij8FhyqXCNSRAiD8vfQypTGx5LJPc/MxXeYpCtrRG4I94rGSmb3SBt6CD192nyqS8ihRIk941/AGpZQlxFvymDEb0NglLHeR6iDTUhQpdtB06frUGCuC60WwY6kxpUBrZHiiUKiJz7RrsJIPapVWiXw8dRWuSKosGxF5bal3MBRJNcu5k5tvYpylmVtA9N29T+lOPpO48VyYdDvq8b+gNVfh/lERS5MOKsIweF01GtHDg4IGsE9KlwdvX+dOrOGB23rPY2hThcXiMMfIxdeqtsfzFWzhvHLd9SQYZfaU7j9R60JfwAKyRpG4qrcYwLWmF20T2Mduxooza0BKF8F/t31YSpBHpWCa5YmMuW2D27+RjrIOhH7ynQ/jVy4RzYLuVGyeIYGh8pO2nb3GnxmnoTKLWywEganSgjxWZ8NWaJJMaADWaV87YR1skXIkwY6DzUNxX6QLOBwxtMjvduZoAACwwgFnPx0AO1NqlYm23SCb+NZjLGfl91J+I8z2bPtNJ+yup/lVPv8AEsZjNLZFu2eo9fxNMuF8lqINwm4epbb7v1onLyB9n/6ZBiua8TiDlsKVXuN/ix2rXB8nu5zXnJJ6D8yatmD4UAfIs6RoOoGYD7j+NOcPwhm30Gu28EaH3gz2pTkMWuCqWuV7SlPq7jL9skbHq0DWiXeLgHYkfgRR3MF+1aexkZXuC8pZV1MZWUkxsPZn3Uns4nOyuYBaGgbaidPTWjxsCYFg3hW9Llz/AFT+dB3+JthmuXkMEC4OupZ8MI07hQPjRGFP95/zH+S0LZw/j4u7hCpbxVLLpMaDMTqIg27bTMfs4+tQZ/dTG4feYq4t9IeKuMVORVB0VBHqPNqTWU55vrbZC2jEtKHK8kAHUCDsNSJ9auvF/onwi2Z8S6Lse1mUzA+zlAjTpBqoNyxaF1bC53I8zEJ5j0Et9UazlHSJJ6ZJZcV1z6DuCt38YbhiCxYzESSx6wBufQa1Lb4RiCwC2nmQBAiD0E9D8orql/lzD4LCwyG1eZQXbKphGIS4qtqcwRo1jzGaV8TTB27efDJdCkBFSTOa6Je4TqZyJbUds/rVvNS0iOxVzVyK9jLiL1wK0J4uSDF8gEBDOrNox6CGI6VX14Wb3mSyx0JLAFUJncycqn3GPSrnguOPdVMMVk3XuFc5zMLoChHLNJJzDKT0BPatsLwqQt3EXuoC2z5ZboWLSQg39nWNYE0r2yi6+hKct2S8u4HCWbN3+nnNdYANkLeRJGW1nUyzHciT7MdDQmJw+GfFMLdtimHhEUk5FK91GrHMHcyTMH0pxzLy/Ywty2oRrpIZ8k6G7vmd2aegAXczvE0ss37yoUW5bt3ZLXnAAt2gTOVIAt54glpkfjWbLkktcP6BxiWPinAXTBC4ht4aNHLzMMST7IJa4WI06knsDQHA+WouCxcxTJcdfEKAjMwAkqUbNAUGSCJJPpVV4rzgFyjxrmIKGbZcnIm3nUGSz6aO2u5AXSlvL/MLnG2HSFc3lJcyzksfOSzEkys0yOBOF9uX8S23Z0fmvhiYC/h8UlhnUZVL2T5xC5QCh8hUrpplgirBh+I4RlDKQAdYzqOuoidNa4pxL6RcZftNaa5+zYkxlEwTOWew7Uh/pb96d+lqpY3TqvMpO/ePrQM3/kA0XculVUabVkWz2/Ct7y+k1vABTeH2VrF64GGo+41KbQ7VqbNQqgPG2fEAWYUdOtS4Oyttcq6dzA1qbwq8LVQqiPLGpMn8AK1qbJUGOfLbdvsqx+4E1C6OC8YxLX8Vccndz86bWrYCiP8AfrQ/KfDc+e44DQ0AHaTqSQKtN/h9t5WBacCQUPkPvU6is0506NGPG2rFlq4REfOnPDsXMGka4Ji+QD30+wXCggGpJpMmHGNlqtXtI0iKWcQ4Wjg5fLO46VLZOwJFTOAetVJ2g0qOScxYO5ZcW1BzknLH2e8bETS5eCYoHPkiNZGnyrrGLwam4pYSQDGlFNaDKRlFWsjor2aKR/XV3EYa747lmTIBMSBPU7nXqarv0jWv2ton0n7zTjjWFNi+0aLdQ6fvKQf0pb9IZk2m935mt2KfXjs52SHRloueI4cqoPDCjwrSmIgag/DpUfF1a1jMIisBbukhxALEggADsNZMdqdYXgasr+IWdb6W5UnQBRlhYiB1qTiOBnGYV5XyLeEHcynQAd9zVNgUVnF8+gMbWFw7u85RmG5GgAVdTrpQKjG4q6tvE3HsoxGYBCsKepURGxiZ+6rhguC2bLF5y3ASSZAiRMA6Rr17D1NAcR5hsoVDXSzGYy6kwASZ2EgCscski1CT5Yi4HwA4bE5n/fGpn2lgaDSY10n76HTDeG4SZywJiJ0GsHapjzYcUypZwzEAgs8xCnRmOkADN8q0vkeLoZ21HuArXgaur2LlGlaFmF3u/wDMP+lKEuWLp4tZWwzI7oIK7xDE7dIFFYb2r38f/StKOZce1nG2bqsylUXzLuBJmNROh7inz4Ch7x07mu1iLeHR7RBZTmuCFMqAJ1ifu3nasi4uKayEXJfti24QgqHtu0MGga5V7jcj1qhL9NOLQHLbsGRCllYsI0zTm1YwJ6elNOTOcMRj791Tc8K54NxxcGUkFcpyqCNV3IESNdTXPnifUmvRmpcbHHNHD8XZsYjxblq5bljbF0ywllZAZUCAAxgyAQulA4fhXjpbAuLbs2Rh7jXMvlIW2xbXQEk5T6AD0qlcwc1nEZszOxjKLjkZyAVaToBugMR1NBY3mu7cw1nDTlt2lylV2fzFlL94BAHuoI+Ht3LsXpLRaeD8YsYBLnhftLxLWrblgVjPJuGI8p0Y+igTrUPHuKv42cFUR1W4peFJzgMQF9s+edh0/himYfG3B/dyO2Ua+gka9auuD5AxGPwti4lxFvKLiNbvZldlW47BgSJPtx29d6qeG5pv87hKaSF/D+NItzyZ71+4cpuvoJYwYmcq+4HbekPF+LvfYgv+zBlV2X+Ijv75inqcg4zDXFuX8lkWznL3GBTyn92c07QN5q8L9GfDcdh0u4N2twuXcwWHV1bXNvsdaOOPHGbfLBeTWjjlu8qmciv3zgn5EfhTnl/G2P6TZm0bZ8RRmtucskhZKPOmvRhVkvclWLDm3cF0tlmCk5UG9wgMNTsqide9EYLhyI1nJhhbkjPcxDAxbDCWykBQ5htIMADvQTyxlcUnf0K6imYnlxRbDWbudho1t0KOI0JEmGAI6GjOG8GQ218S359Z8xH1jHXtFW/mTlx8bimfDXEZGCrlUk5XA1kAGAYJn9KW4vla1h3Nq9dvC4gGbJblZIDaEnXQiiWZ15v4L7AvqbPo3LUd2yTsxHuqWsE1sDB3w7Fvb07VH4dzMT5cvQdfQUXm9DWQ1XZVAuFtXP8A1Mvwqfwqkr1SyURGzSXm/EeFgr7dchUe9vKPnTu/fCKWbQCqBzs74hRlnKhkoOq9/Ujf76um02gXJJ0VDlZvDBB+sw39Dp+lWO5gEW6HiVdTJ65hqJPp2pOMDI/SjUxrwFfLA6gamNqwSdnQgqVE2EcZ2010191MyCRpVasXSHJ6GnuDxhoGWhJxclZzq7dRlaD8KVcKx+J8RfB8TIfqXdffBq5YvDC57QEUTw3DW1IyASOtRS7FtdyrXefVtPDIzAaSIiZg7+6mXEuaythblkL5zALez6zFKOL8mFrt52fyZmYKCdJ122o3lezbew9krmVTmUb+8e+idLgpJvkUYy0btt7rXfFKTLKfJLDYCNIpTz+P2dr/AA/I1e+JLZ/odxbQAUK2nqO/rIqh89tNm0T2X5Vs8O7gzneIjWRHRU46Fs3MltnfD2kZl2zBgW8jazoD03EVjmTFsl3Csm5bbupa3nX3lTVfw3PmDyAO1xXNtbbJ4ZkgK2qwYj9p1I2qDF/S/att+ysAkSA15wCJImFtqxB071JKxSTM4nli/euXHXOyrcDCTv5YKiemkTtv8bVf5Tt3LSF7dtbloBFfWckR5htJk77TXPcb9LN95CuEBEA2rca6wczljO0gj76SY3m6/dCFs7kKytnZoJ6MRIU9OnesXsnfn2HKC7nV8YvDsOlzNdt2lLIWyuCQyHNbQxLZSQxy9YNVfFYq3cueJZINtoykAgdjAIB3B6VzzDX7i2rqga3MseGBOZWmTAnYuJnrVt5dVhh7Wecwmc2/ttW/DGm7EZElFUZsDz3v41/Ff5Uq5i4e93F4ZEXM1xQAsb7SCJEiPUU3sj9rf96fJ/0pfx+3dOJwQs5vEOiZTBzSux6U6XAMPeLZa+hOy9mWe6LsToyZQx3UDLsCY36VUr/0YYizeCFnLQXAsqWbINMxynQkkAdya6Txu5irOEUrcYssCDBnvmjUma34nzRewxW5ltXcO6oqBCQ/jFgCCdTlAnp79axznTq6H7fBy9uSfDzeJZxJygADLGe4wnIpAIAAmW129RVl5a5Hs3FuF/CslWVIaGuHVC7LnbTdrY0O8+lW/jPMWJtWrd9BbW23h6QXuecgARICnzKOsQd6rXK3AsTh2TFi0DbxAOYs8vbDEspyQDqQp06N0ikudN8ugem+QzF8GwbB7OGbwjbaHuhxOUQCqRALZmCy0wWJ3pPY4tZVCyp4uW662fKcyH9ktu2hknQa9Jykn13scDay+FW/bVVN1jefMCPIzOoUnctv7oqDhCPbCl7iQr3XOXUksUtKFK7EEMB6msc8n81+dh0YVqgLmPjJYiyy3b4tTme47EFhOczIkKWI7D7qO4Nxi+uBVrLrZBvZRpKrbVWZyJB1mSZ+zvWjcsW8Xav3LWJAsYfW6WB10JChhoyKBp753NWPkrl+3dsC0xFy3bEqwOok5zt083XtRtyUIpctkS22EYHm3Auy27rFr9wDOjB2840yTGWR2GkzVD4zibb4p3vFraMwy2UjOqeVQXgRbAGsHzelTf1latI5T+h2laUVhdZi22aWtgufKR1+sKUXOZcPb2C3DERashVjt4l4s0f4KYm5aSr0+/YnTRZuG8Vv4TFYcW8M+TQsEDFMr7hSDFxgp1didRpAroWI5gwxY5vDJ6kxNcIxvPWIcBUPhINkt+UfEjU0rbjl4/8AqN/mb9afghkxxrS+v3JJWfXK4yelbHEHoKha6qbkD51E3FV6AmtvTYDklyFjEH7P41scSBvpS1+IsdoFDOCdZNEoeYDy+Q3biCjuagucUPQAe+lLA14P3o1jQt5ZGOI32cwSfyoe3b71LeM6x/461qtNWkIe2KOJYDw/MB5evp/KqpxHG/tI6V0RhoQdQao3MnCcjSPZJ09D2/Q1izYKfUjfiztrpZFaxEim2CvDaqeL5Q+YGB1pvw29mOh19KwzhWzbCd6LS11Jhm+HU0hucx3MPcKRmSSQSuw3iZrfiVtWWXViR2zA+4QaMPLAGCbbYXVbNLidcpJ3Ea+mtTHC9hzkooU8W5izqTEAjXX5/fSvgF68hkXFybaCTA6abmobN+DGhB7/AO9KccNtuP7t7KKdyVlvhUSS5Csnx1kizdMNLrJB3iNyBoD3qp86j9ha/hG/urrXLWADq7sMysMgnYj63wO3wpVzH9F6Ym2Ft32tldBnUMNNhIINa8C6Yb7nP8QnKaa7HEsNwlrjghhA6k6nUnpPemNvltBuZ9w/Umui8P8Aoje0BmcMdZNs6b6QrAEaep1povIdlPbzf4iRTk0ZpddnL7fDLa9D8vlFSrhF6KPuk11FOXcKrL5V69j2ifiD+NGrbsLsAPgfd2qdaBp92clfBvHsNEgeyQJOgEnSnGEssttAwgwTuDpmPar3ir2HYQ65gCDEDdTI69DrVd5guo1weGIUKBBAHUnYbb1cZWypLRXsOP21/wD+3/8A0pNzlfKNhmUkMkkEbyCCNfhTvC//AFF7+FPm/wCtI+expZ+NHLgkPeQ2xn0w3Ra8NbKFyP71ifZiPYn2pB1zfCi+WvpQBsiwti0l6CBccyrsZ1jQzBG5MxXO+MYlbjBra5VjKBABgQdQCRMsfhFRYTGMg8mVT9rKC33mY+EVkyQclrk1xSXJfcVx6+bKpJCrmUBdFEFXt6KI0y5Z9GPUVXbPM+Is4m5Fxh5iIJJWGdQSFOnskwelA2uZL2Uo3mB3mZPv9fURS+/eZmzRrt+k/wC+lZ8WKcW+oZJxrRbMdzk9y3YSSXtjMzbkkwJyHRwCplTrqCCNabcath7CCyQhuIrF5lEzZ3fUkMubxCQTJgjtNc8tXCpBiSoOWdhJJn13qwcf4PisoxWU+AwtqHBUjW2nlZZkCdpEbUMvDfujXay+vkCw/D3B8JL2ZHMOLbnIRI9pZEiB1HanS81Ynz2MNfNqw8qQqoSyRlZ5jMs69RpAGtVK2CJ1gHeN47egrc4l4IDBQd4Op953NaHCTldgaqizY/ltbIjENashFIQOc7ncglQwEsTrAO+8CqwcUnRdfQL+QqNcPmPtL72YD8SawABOo+FMUUgfUwHBJgGfU/fpFY8Op7+CyoH8S0Z+qry4nXVY0ofxKIh9Oi/6H86kS6PWoFNboa3HPCg0Vt4hoe21bMaFouyYsffWk1rZuzqPca3NTghqRWltI0PT5VJlrVu/+4q0UzalfHFti07XSFQAlidgO9M7t1VGZjA/3oB1Ncf+krmC9eurbMpZ3VO5BIzN3Om2w/Go3SsKKt0NuD3he4bxC7LMAqopZQugdCSo6TmHrpVf4feZQpU7Ae6rhyBwpsRwi5YTKpuG4Jaf+JbMmN4CGrPwHkDD4cAOBfJHtOBlBHZPXuSdqzNKqaNP7m7TE/LWDv4tMz+SzrDjUk7aA/Orei5VAWCgQKPcBAnv/Oj1gQoAAAgACAPQDYUMbOhXadqXGKjwO6m+TmXOPBMNaKubpw7OSFjVCQMx8vT4QNRSThnHMNhnVr104kFoKW1hVT7bfbbrlmrvznwoXcpdFdUze0OpI1H+UVQuTOX7b8T8J4ZFLuF6GFDKvwzbfu1biuQnJpHd8GyMim2QUIBUr7OXpHpW80u4Xw8WAVtn9mZOUk+Un7HYelHCoCSZ+lZYg6GDUQNak6++oUC43gltwSoyt3ExPu2qo4riVu2xVrd4GcuqAajaCx1I3Ed6vmbSq1zZwkMPFQHxNLZI+wSfXTfUjWNKVktK4iskXX7SvHmG1sLF0+n7PaYIjNsT+ND8euKWQptkEyZMmSQ3qJorFcIyXES26i5ABaDkSPKDvq0THQanc1XcRYNrykyCWIPcddeus0HhcspvaENTXvA+Gb+03f4B/r/nSfnsSln3n86Yq/8AaX9bf/WtLudtbVr+L/urbLhhR95FY4ipJGgEiYAAGsDYaDQChEkelT38UWUaARI0HoPzptxPgAw+Gtm5pfuHMR9lMphSPtHQnttSjTdCN77GBO3oKz4T9j9xrTMVaR0Olb38Y7xmI02gR8qphGgtP2b7jTfifFby27dsXbgt3LCZreY5CVLWzK7TNofdS7C8RuWwQjROpo3jUm1hXbd7dw//AJF79TQtbQN1pgFnBuytCsdogHvULWGG+nvoixxO4i5VYAAzt/vtQzkkknrRMtGPBNa0RbxjqIDQKiVSetQhlLDHZSfcDUg4fc/4b/5TWbeJdSQGNTDHP9tvvqytn0ahqZ9B76HtNU79K2nPNxcA0rag51qazcnc1KJZhHy3Y6OPxFGUt4o0KH+ywP40yUyKuS0mSL7Ga9WBWaAMhewJltY2np7hXKfpIws4kAjQLmX3MdfxBPxrrgSuZ/SmmXE2T9q2w/ytP/VVSemXFVIsH0cEDBWyNfNcBHrnP5RVwOI230I33jrXO/opxc279r7Lq49ziD+KfjXQEUspHpA/3vSpcI04+WHP3+NZZJqLD3c1sH0/HrU6HSljCC9YVlOYDYzXDuVsdm4olxNA2IIH8DSgH+U13DiOlq7H2HP/AMTXz5yi8YvD/wDNt/6hUKZ9DW6mFQj0rcMaos3WsOKwTQ1/iAGg/CqbS5LSslW+JI7b1HirZdGAMEgwex6UJgtBJ3Jk9daN8VdBIoW4yVFtM5lxn+lI9zMWUnLAyBgBGYw0CVGUSx0Hv0qvrjXue22aCQCFy6aHb3mrlzbxewt1rd17i7K5h/MjDMvmUyViR6Gaq/EFsZv7O06nMPPodMsZxtHbTSs/hYuMqZmyxa2Ak/2k/wAB/wBSUHzgP7On8f60ST/aR/A3/TTPD8BXGXbFhyQjXJcjfIoLNHYmI+NdF8MWtNCjk3lkZf6XfA8O2SbakaM4iG9VEfE0p5n4gbt4k77/AH9PuAroPNuIURZtALbTyqBtA2rld+9muXD6/gJA+VIGRfVKyC4+kQvvjX41GzadK3uVG50qGgwrd42NWXnC2qWOGhcpJwoZo6Zrjtr21Jqrz+dazVAONtPyNy/oK94g7CtW2rU9KsImS8Oqg/GK1OIE6LHxqMVhhUIMLvEUNoILFsNpN2WzkzM7xrttQM1qrVtNQlH0ogqZmqK3vW1w10DmEHja1NY3NK0vQ8Gs4u6YAG5NH0g2T48+IY6D502wmIBETtSXD4Z21cwKmV9Ytj41JK1RIutj6KxQGHvOPaFGh5pLVDUyUGuefS5hvJh7nZ2Q/wCJTH4rXQRVR+lOxmwDN9h7bf8AzCn8GNA+BkeUVn6JL/8Aabq/atT/AJXH/ca6pgAY1Uj41xz6NL2XiFsfaFxfvUsPxWu1YVYG0fL+VKfBojyzNtcrEdG1Hv6j8/ialBrOISV03Go+FRh5AYddaAaR8T/ubv8Ay3/0mvnflpoxWHP/ALtr/WtfRGKQvbdV3ZWUdpKkCe1UzlX6I7WHKXMS5u3FhgqyLasII/eeCOsD0qAsu1xsssdhuaAvcYP1VHpP6CmPELee06jqDHv3H41Us5yypMetZs0pR0h0Ip7YfdxjN7RPyFaLjVXciKTjHk9j8aLw/ESplkJAEwBII9KzbfI2kF8Qum4s4a4oYbhpykdYI2NCYG69x8gvqrj6j2yCfcQSD8KV4viFi+SbVw2rn7pEf4kP5Uby3gmlL164CylssCAd1DEmmQjbBk6QRzTj7mFs+JiEt3bQYK2UEkTsSrDbp8RVCxnE8LecthLfhjQOIIBbWIB9K6zxHDLibFyyTIuKVn1I8p+Bg/CuI4GwyG4rAghoIPcSD+IrZDGk7RlyzbjTCGP9oT+BvkKt/KdvW5c+yCB72j9Kpl1v21v+Fv8ATV24QfDwYJ3uMT8BoPlTZOkzN5AfHMEWRyurQY/ijT8a51e5TxKTNtoGaSsEQsSdDtr8eldK4gLxVRYDFmMkqshVUqWnQxmByg9CR7wj4tj+J4dEzWsrXHu7ICYXLlygTA1Jk6ms/WhLWeG8dV8Si3+A3lMMlwGSNUbcDMRoD0191BvgWG/odZGh2OoG9dw5a5MdrQvXr6i87ZwvmNkZ1CkEggMfw1670Vh+HYbFeLcwj52tstt7LEZc9k6PaLASJIM7bQBV264DebOk30X6P+jgJwzenwI/WthgLnRHPuU/pXWsdbwyMwu20TI1xJuBQMze2ZmBO4k5tdFFKsVZwYtBwRbR1yIwFwFhbiXtiPNqwBc0Cyp9mL/XSWpY5L5HO/6vu/8ADf8Ayn9KweH3f+G/+U0/xbW2NzRwA6RluH2TOgDHWYmdfaoi7wrDDxTnvDJcQT5WGRokCPaff023plmh+JS5T+np9yqnCuN0b7jWptt2P3VasVwGyPFi+R4dxV8yHS231mIHtb6DtUOK5YA8bLett4ZWAdGZWjzbwo83XtU6kWvF4n3/AMP4fdFaNo9jXte1WG/yk4NwBrbC2gcsr+UgifLI8xgVmzyRiGUMEEMARLqDB11B2qWgv1OKr6kdzSsF9a1S5NaO+tdKjED+Jlb30jxnGQt6BJy9hpTS++s0Fa4OTrpJ1rRGlyLDcHx1W9tHinWG4habQeX0IikNvhrDpRSYfvNLkosNNofyKylK7NwL1olMUToBp1NJ6Q7Dg1Vf6Sro/q+96hY/zKfyp9buzVa+kJC2Bu/D50NBp8FI5K8uPw57v81I/Ou64VwVBE6+lcJ5RP8AbcN38Ra7euLASR/vpWbsbI8hgX4fGocPh8oIJBkkgCdAdY1PeaiTFTUiXNz2oaDskZgCoG2p+4VuTQynzL2yn8YFaJcOq9tvd/KoQme8BVbXgZbEXCxPgkZlWdnJ1BA6Df4+lN8TiAokmgk4krHSZ7ULinyEm1wBYjlFSTkYr6bj5zW1rli6g0vAf4ST86dWJ3Y/AVPduaSfhQOEX2IpNFK4twRbV23duupAJ1ygHNGi+sifuptw3jYfRbYJHU/OOn4Us+kHC3L1qyLKhyl3xGGhMKpAABI1JaKZ8IK27Y0IMSQAJmJy7xPSiSrgLqVbH1gORqwHooGn3zXJec+HGzjr3lAFwI4YfWJzBmjocwM/zroS3rt0S902R0SyAX/xXWBE/wAIj1NJOZOVvHClHuFxILXXZvL0jTTX506KSe2Z5ytcHNrv97b9Q3+k1dOP3fCSzaH1VE+/rReF5ShbQuLaY2mkXArB4klgTIDDWNRpSLmPHg3XYnQfIUGR60Ib7Fj5f5otWsPiLlw21Wz7Da+I1wW/EdY+suUgdPxEI1+klsRhvFuhEAvNaK5MwhrYZIYkBTo+4IMRpvVH4fc8a3fUSXfMyzGQEjzKSTpmVVAO0rHWlT4C5aU+KrLrARwVlgNWYHoAfjPYGss4qdxkaemNUzoXCudMRYuZkuW7ls5nymQkZCcvRV1Hod6n5j5jRX8S3bWw7Ko2YKJOa6PESD5pWYAkASdIHLbGIZHDGY2MHQqdCNNNiaa8SRmsWmZxmGYS8yySMrDSZ0ggwfLSZ45Jxi3oJQhVJF5v/SDaezYsYnBWbxtM+RnaFEA5GCgQwI0ImDFKeYOM/wBZWA15irYdM6oiqEVXyqYC6hQUGkz5xVCN4gZZkfhPcdqlwHEDbcN7QgqynZkbRkPYEdehg9K1NSrXYS8T7SY7xHLqjxMl8QotmHDKSrRq3QAfHatb/L14F8txHyui6NqSQMrR0X1PagMfnTVHL2roGVjuQv1WGwdZgj1nYg1Fd4u7B831ypb/AA+varTbVoX7PMv5J+q9P9jHFcOxKi7mSRnVWIiM+kAQdZkDbrUeLv3gb2dGBOUPIPl7Akg7++o248T4pBKm4UIIJEZe0HT30bd5jJ8YZiVYL5TBzMI1aRJMLFXvyArKuYp/i/PkBniYzgkERbyDQaaRoNNIqbBcWRUAOaevtdST0MUceNF3JbIxezlZionQGMoGgOb5VJw/iii2o/o1gwIlokxpJkTNV8gJPW8f+f8Ah1tLRU+la3bmpqfE46NBQFxp2612ErENnjg2uewRodqktoRowIpZw7EXLN1p+sZirHY4zbbRoB9aKdoioCbDno7VH/RHOwY++ni3kAkR8KHu8TOyW2PqRApfUwqQHa4XcO8AVtexKJ5QfefyrW6t657RyjsKkw/CB2mp6k9DCcXHQaUPzXiUu4HEDtbY/Ea/lTi1wlBqRVb+kfHhMDcRNM8Ax2mT8qBtPgOKd7KByq8YzC+txR9+grsGFWLRn/iN/pFcP4ZjPDe1c6oyN/lIP5V13hfMVu9ZDIZBZj6gwNCOh1P3VljwbkOrLwpJokXIWOpEn3mla4oEADvMVDjuNqhMgkjdQNQfXtVUGh8tz8hSHjfOuFwmY3bq51B/ZqQbhP2QBtPcxVZ4/wAyXbtp4ORYIhfa26n9K4zQvRZ9A4S7cvWlu3IlgrEA6CYOX4UWl4L0E9KE4KZwdo/+2v4CisLZLnsBufyHrVFvRMmJadT8Bt7qn8UnevDCxtpWwtetUxXURMk1Veb+ZDYizZMXW3YfUX39CfwE075l46uFtSINxpCj17n0H8q5UXLOzOxJbzOx31O0956f9pqUQaWeM4gx+2unoss2p6k+m+n6UNxDFXWiLlwk+VfM259o+m8fH0rCmP3cw3I9lB6xrpBg9Mo6mpeG4L+kXVtrpnOUREraHttPulQe81AWP+UuF+FYfEsZlSlqZ9ke1c1+034LVV47jBkdozdwdiDuPiOtdB5uvi3YFu2IXRFA6AdK5hxdTkuhgQQBoRB+41KvQC3KxfYUok2izI/lOXQkNICuZIVxPb6oiQanbm+9MMNPNlVwGABTIAM4JjTfrJ70t4dxS5ZE2jkJ0LbyD0YGQR+tNbfNDGFuWbTZckzbBkJO4BA3MxtvSZRvlWHkV9rCsJxe3c8zW7aIGXM9tRbaAkZAVGrFvqg+p0E0LirNi/L57iHJbgHzqCWywSJMBY03mtLuKsXwouBlICAZCMoJfzwhgbRtpUdzl5Dravj/ANXR9DFs6AHYk+mmlVGKTvgzOUY6uUfXf3Ru/J5Zstq7afzsgk5T5VzSRrE9qXX+W76AE2ngobmgB8gMFjGw99GPw7F2TmgsFKtKkMM1wQI7sZG09K0scwXbQyHMsI9sqZAljPmU7kGdKZbLjPL/ABkpfnw+QBh772pVlDI0ZrbggHsw2Kt2Ya/DSt2wVl9Uum3+7eViB7rlsGfiq06fmzOt0XArZrdtfMoksh6sIgb6DvUmKvYS54xNoKf2TA2zAA0DLbTTcA6nvQtbvgYvETjqcH8vl6eZX/6vtrq+ItkdrQuM3wlVUfE0FcaSSNBOgq043gGHJveHdK5CmVLnRWygl3iBBJ+6hcZyi6+KUZHS0FJYGMwYT5RrO4++rT+IUfF4n3r1+X3K6DW4vN3P30fiuAXrbZWttmy54Any9zl2FBDDn/YNGPU4y2md0t38xmgr/GTbupABA9r49K9Xq7sUrOMiyNYW+odCJ7/kfWoHwIOjCDXq9SG2m0GlqyJcPctmUPwo6xxzo6x6ivV6okpckuuA+3xK2eoohcSOhFer1LlBIOMmwe7advrfdVb524QWwjneNT7hvWK9QphV3OUoPIKc8mYvIbmsa/Dp0r1erJF1I0ZfcZfuFXSXGZs2aPumI9KD4u7Wr7AagEjXf4H3dK9Xqc+QPDNtbBeIXVe0xywY1j8xXIRXq9SJmxM7zyw+bB2R+7H4mm9tSNBtXq9Qgt2SgtUHEeILYttcuGAPvJ6Aepr1eqgTlvFeJPiLpuNMtoiSNAOoidB85PSgnWCZjKp6wMz9I1AiB1Gw7mvV6rIbjtMFvM5gghd9SsCQCSRO8DpVu4CBhcLcxbjzOAttesSFtqPVm1r1eqimDc08T8JrQOpTKD6sd/xmq3zRxw4s3bpUL5FWP4QRJPevV6iSXJUX+2inp7PxqfL557rPyn8QazXqW+R5FdrRLpEkEjcb9969XqslaCrHHLibE/U1Uwf2e0RoND2prhuagxUXFRgLjtDqCIdSOkZjM6nvXq9Q0mIn4bHLlGbNrCXRbBQocl2cjfWBlWcmI0GwHX3UO3LyMAbd8GbXiQ4glhuqjQnavV6qlaMuRSxN9Mn89+bIb/BMSkjLOa2HbKZhRsTECR8etQPxBwWZgQXQAEiNNIK7aaCvV6onfJXhs7zamkFYfmBwR521t5GkyToYBLepovA803Vtqqi0FUQBlOw22Ner1F0I0y8NjfY//9k="/>
          <p:cNvSpPr>
            <a:spLocks noChangeAspect="1" noChangeArrowheads="1"/>
          </p:cNvSpPr>
          <p:nvPr/>
        </p:nvSpPr>
        <p:spPr bwMode="auto">
          <a:xfrm>
            <a:off x="0" y="-771525"/>
            <a:ext cx="2847975" cy="1600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Tree>
    <p:extLst>
      <p:ext uri="{BB962C8B-B14F-4D97-AF65-F5344CB8AC3E}">
        <p14:creationId xmlns:p14="http://schemas.microsoft.com/office/powerpoint/2010/main" val="206219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49" y="0"/>
            <a:ext cx="9144001" cy="5143500"/>
          </a:xfrm>
          <a:prstGeom prst="rect">
            <a:avLst/>
          </a:prstGeom>
        </p:spPr>
      </p:pic>
      <p:sp>
        <p:nvSpPr>
          <p:cNvPr id="5" name="Title 4"/>
          <p:cNvSpPr>
            <a:spLocks noGrp="1"/>
          </p:cNvSpPr>
          <p:nvPr>
            <p:ph type="title"/>
          </p:nvPr>
        </p:nvSpPr>
        <p:spPr/>
        <p:txBody>
          <a:bodyPr/>
          <a:lstStyle/>
          <a:p>
            <a:r>
              <a:rPr lang="en-US" b="1" dirty="0">
                <a:solidFill>
                  <a:srgbClr val="FFFFFF"/>
                </a:solidFill>
              </a:rPr>
              <a:t>Value For Stakeholders </a:t>
            </a:r>
            <a:br>
              <a:rPr lang="en-US" b="1" dirty="0">
                <a:solidFill>
                  <a:srgbClr val="FFFFFF"/>
                </a:solidFill>
              </a:rPr>
            </a:br>
            <a:r>
              <a:rPr lang="en-US" sz="2000" b="1" dirty="0">
                <a:solidFill>
                  <a:srgbClr val="FFFFFF"/>
                </a:solidFill>
              </a:rPr>
              <a:t>– Infrastructure</a:t>
            </a:r>
            <a:endParaRPr lang="en-GB" b="1" dirty="0">
              <a:solidFill>
                <a:srgbClr val="FFFFFF"/>
              </a:solidFill>
            </a:endParaRPr>
          </a:p>
        </p:txBody>
      </p:sp>
      <p:sp>
        <p:nvSpPr>
          <p:cNvPr id="2" name="Slide Number Placeholder 1"/>
          <p:cNvSpPr>
            <a:spLocks noGrp="1"/>
          </p:cNvSpPr>
          <p:nvPr>
            <p:ph type="sldNum" sz="quarter" idx="10"/>
          </p:nvPr>
        </p:nvSpPr>
        <p:spPr/>
        <p:txBody>
          <a:bodyPr/>
          <a:lstStyle/>
          <a:p>
            <a:fld id="{D341B97A-378E-4F69-9D74-E5B0730D91FC}" type="slidenum">
              <a:rPr lang="en-US" smtClean="0">
                <a:solidFill>
                  <a:srgbClr val="FFFFFF"/>
                </a:solidFill>
              </a:rPr>
              <a:pPr/>
              <a:t>14</a:t>
            </a:fld>
            <a:endParaRPr lang="en-US" dirty="0">
              <a:solidFill>
                <a:srgbClr val="FFFFFF"/>
              </a:solidFill>
            </a:endParaRPr>
          </a:p>
        </p:txBody>
      </p:sp>
      <p:sp>
        <p:nvSpPr>
          <p:cNvPr id="11" name="TextBox 10"/>
          <p:cNvSpPr txBox="1"/>
          <p:nvPr/>
        </p:nvSpPr>
        <p:spPr>
          <a:xfrm>
            <a:off x="6018350" y="1462089"/>
            <a:ext cx="1980000" cy="1440000"/>
          </a:xfrm>
          <a:prstGeom prst="rect">
            <a:avLst/>
          </a:prstGeom>
          <a:solidFill>
            <a:srgbClr val="00B8E3">
              <a:alpha val="20000"/>
            </a:srgbClr>
          </a:solidFill>
        </p:spPr>
        <p:txBody>
          <a:bodyPr wrap="square" lIns="72000" tIns="72000" rIns="0" bIns="72000" rtlCol="0">
            <a:noAutofit/>
          </a:bodyPr>
          <a:lstStyle>
            <a:defPPr>
              <a:defRPr lang="en-US"/>
            </a:defPPr>
            <a:lvl1pPr>
              <a:defRPr sz="1200" b="0">
                <a:solidFill>
                  <a:schemeClr val="bg1"/>
                </a:solidFill>
                <a:latin typeface="Segoe UI" pitchFamily="34" charset="0"/>
                <a:ea typeface="Segoe UI" pitchFamily="34" charset="0"/>
                <a:cs typeface="Segoe UI" pitchFamily="34" charset="0"/>
              </a:defRPr>
            </a:lvl1pPr>
          </a:lstStyle>
          <a:p>
            <a:pPr>
              <a:lnSpc>
                <a:spcPct val="100000"/>
              </a:lnSpc>
              <a:spcAft>
                <a:spcPts val="600"/>
              </a:spcAft>
            </a:pPr>
            <a:r>
              <a:rPr lang="en-GB" sz="1100" dirty="0">
                <a:solidFill>
                  <a:srgbClr val="FFFFFF"/>
                </a:solidFill>
                <a:latin typeface="Arial" pitchFamily="34" charset="0"/>
                <a:cs typeface="Arial" pitchFamily="34" charset="0"/>
              </a:rPr>
              <a:t>Engagement and staff retention</a:t>
            </a:r>
          </a:p>
        </p:txBody>
      </p:sp>
      <p:sp>
        <p:nvSpPr>
          <p:cNvPr id="14" name="TextBox 13"/>
          <p:cNvSpPr txBox="1"/>
          <p:nvPr/>
        </p:nvSpPr>
        <p:spPr>
          <a:xfrm>
            <a:off x="1767026" y="1462088"/>
            <a:ext cx="1980000" cy="1440000"/>
          </a:xfrm>
          <a:prstGeom prst="rect">
            <a:avLst/>
          </a:prstGeom>
          <a:solidFill>
            <a:srgbClr val="00A74E">
              <a:alpha val="20000"/>
            </a:srgbClr>
          </a:solidFill>
        </p:spPr>
        <p:txBody>
          <a:bodyPr wrap="square" lIns="72000" tIns="72000" rIns="0" bIns="72000" rtlCol="0">
            <a:noAutofit/>
          </a:bodyPr>
          <a:lstStyle>
            <a:defPPr>
              <a:defRPr lang="en-US"/>
            </a:defPPr>
            <a:lvl1pPr>
              <a:defRPr sz="1200" b="0">
                <a:solidFill>
                  <a:schemeClr val="bg1"/>
                </a:solidFill>
                <a:latin typeface="Segoe UI" pitchFamily="34" charset="0"/>
                <a:ea typeface="Segoe UI" pitchFamily="34" charset="0"/>
                <a:cs typeface="Segoe UI" pitchFamily="34" charset="0"/>
              </a:defRPr>
            </a:lvl1pPr>
          </a:lstStyle>
          <a:p>
            <a:pPr>
              <a:lnSpc>
                <a:spcPct val="100000"/>
              </a:lnSpc>
              <a:spcAft>
                <a:spcPts val="600"/>
              </a:spcAft>
            </a:pPr>
            <a:r>
              <a:rPr lang="en-GB" sz="1100" dirty="0">
                <a:solidFill>
                  <a:srgbClr val="FFFFFF"/>
                </a:solidFill>
                <a:latin typeface="Arial" pitchFamily="34" charset="0"/>
                <a:cs typeface="Arial" pitchFamily="34" charset="0"/>
              </a:rPr>
              <a:t>Greater comfort resulting in increased productivity</a:t>
            </a:r>
          </a:p>
        </p:txBody>
      </p:sp>
      <p:sp>
        <p:nvSpPr>
          <p:cNvPr id="8" name="AutoShape 10" descr="data:image/jpeg;base64,/9j/4AAQSkZJRgABAQAAAQABAAD/2wCEAAkGBhQSERQUEhQUFRUVGRgYGBYUFxgdFRwXGRgXFxcWFxcYHCYeFxkjGhQXIC8gIycpLCwsFR4xNTAqNSYrLCkBCQoKDgwOGg8PGi4kHyQsLCosLCwsKSwsLC0pLCkpKSwsKSwsKSwsKSwsKSksLCwsLCkpLDApLCwpLCwsLCwsLP/AABEIAKgBKwMBIgACEQEDEQH/xAAcAAACAgMBAQAAAAAAAAAAAAAEBQMGAQIHAAj/xABHEAACAQIEBAMEBwQIBQMFAAABAhEAAwQSITEFBkFREyJhMnGBsQdCUpGhwdEjYnLhFBUkM4KSsvBTc8LS8UNjojSDpLPD/8QAGQEAAgMBAAAAAAAAAAAAAAAAAgMAAQQF/8QALhEAAgICAQIDBwQDAQAAAAAAAAECEQMhMRJBBFFxEzJhgZHR8BQiQrGh4fFS/9oADAMBAAIRAxEAPwC7WcOp+t/mU/ME0wwGE/aJqpEzoe2ux1oRLdNODW/OT9lSaa2JSIOIKTcYwYneNIGlQAVLJmdda2JPXX30JKIwKxdWdB1qSKlwZWZJ22moQhvcMUAd46afE1pas5dN6LvanNr2AnT3x3qMVdko1C1kLW4FZIjeqIaBa2NsHcUoxXN2GttlLyf3RIHxojDcx4d9rg+OlD1IuiW/wm2+6ihv6pZP7tyPQ6j8aZ5u1aM1WC0hab91PaTMO6HX7jW1viaHQnKezCD+NGk1Hctg6EA++oDRlblZa6BuaCbAqPYLJ/CdPuMj8KwcI3fN3JMN940HwqEsj4jxpbYJYx8/5fOqrxDjj3ZAlVmD3noCO/odf3DVsTB2xBZII2LCd9zm7+tavira6Iq6bGBAneKpWwG/Mp+FsOZyqT0JI/Ak/Lp9gUyXhGzO2o6Lpp2ze19xA9BTN8RO/wDL7qWcT43asj9o4Hpu33UxR8wHK+BvheVyVMwiwTCgdRPu1qv4hPMPc3yFLuM/S5dZRbwlvLoBnbzNIEeVRoPjNGi4TkJ3I195WpEKcemhdwq6US0y+0hMTqJW68afCq8nG8XjsY1q/ddh5lIXREDArmCDQRmB/On3D2/Zgdnuf/tf9aB5YwpGOvOgZmLhMgUZMsKzMzbgLIOndddaDNSjsZi5YPx76MDasG+rXYt/3jMFK9NRseo7iiOWMdgkw2S/gmu3JY+M0KsH2ROcEgAdO9W7m224ChYIbQhpO2o9mCTvAnc0k5f4VhL2GOJvC87Biosrm3EFeuoM9+9ZI5Zd1v5DnsHucRw4xBt4e2bcsEQpmOVIUsk6kFmmWXoQNhQ2JsNh7bYa4vhjMCjLogbXytcII8wO52J33oDivFFV2zXP2Vwi4otKFHvY/WIIggjp0gUHjOZbt++WtBRecZSbZgsAPLlYnWQAI3JEdYrP0Smk/mM+Ba/o5sJZvPdxU2x7Cm55Y1hs09CSBPoae84cVwzeIz5icPqg2t3M65IJ3IBYa7dprnXCucr7MiXm8UMwXLcAMSwE5vaEDoN60TmFL/iqfHR7nmGW4GkhpKKGAI0J0nXLA3oJRyO1JL1+HHqHFRVbN+Icev3NURgqyZIiWP1izbR6HrFV18a+pJ1PUmf/ADRlvCWrrhFvXQxMAXLOs+sXDEdTGlM7/IARc9zG4UJJUMM5lhuAAuvwmK0Q9njVP+mDJ2ysW8WykkMwJmYO87z3HpRvBMNav3Fs3C6Z2ARk1GY6QyxMHuNuxqyYP6OlLAPdDQTmKMo7QmVvMGhlYmNMwEE6VZlwmHwDG1hsIXJWHxWJEKoI8+XMJIgxA91U/EY5XGL2DtborK8HNz+zC24axett5tVyvFt8pBiICN+NdJtYIEDLoo0AG3l0/KkHAsUjYnDWyxDC1NtRtlKt5XOx8oUgjaI2iHvCrrNZRsw1E7d9ddd6w408k6mtJf3/AMClJ0WxcL2Zfvj5ij8FhyqXCNSRAiD8vfQypTGx5LJPc/MxXeYpCtrRG4I94rGSmb3SBt6CD192nyqS8ihRIk941/AGpZQlxFvymDEb0NglLHeR6iDTUhQpdtB06frUGCuC60WwY6kxpUBrZHiiUKiJz7RrsJIPapVWiXw8dRWuSKosGxF5bal3MBRJNcu5k5tvYpylmVtA9N29T+lOPpO48VyYdDvq8b+gNVfh/lERS5MOKsIweF01GtHDg4IGsE9KlwdvX+dOrOGB23rPY2hThcXiMMfIxdeqtsfzFWzhvHLd9SQYZfaU7j9R60JfwAKyRpG4qrcYwLWmF20T2Mduxooza0BKF8F/t31YSpBHpWCa5YmMuW2D27+RjrIOhH7ynQ/jVy4RzYLuVGyeIYGh8pO2nb3GnxmnoTKLWywEganSgjxWZ8NWaJJMaADWaV87YR1skXIkwY6DzUNxX6QLOBwxtMjvduZoAACwwgFnPx0AO1NqlYm23SCb+NZjLGfl91J+I8z2bPtNJ+yup/lVPv8AEsZjNLZFu2eo9fxNMuF8lqINwm4epbb7v1onLyB9n/6ZBiua8TiDlsKVXuN/ix2rXB8nu5zXnJJ6D8yatmD4UAfIs6RoOoGYD7j+NOcPwhm30Gu28EaH3gz2pTkMWuCqWuV7SlPq7jL9skbHq0DWiXeLgHYkfgRR3MF+1aexkZXuC8pZV1MZWUkxsPZn3Uns4nOyuYBaGgbaidPTWjxsCYFg3hW9Llz/AFT+dB3+JthmuXkMEC4OupZ8MI07hQPjRGFP95/zH+S0LZw/j4u7hCpbxVLLpMaDMTqIg27bTMfs4+tQZ/dTG4feYq4t9IeKuMVORVB0VBHqPNqTWU55vrbZC2jEtKHK8kAHUCDsNSJ9auvF/onwi2Z8S6Lse1mUzA+zlAjTpBqoNyxaF1bC53I8zEJ5j0Et9UazlHSJJ6ZJZcV1z6DuCt38YbhiCxYzESSx6wBufQa1Lb4RiCwC2nmQBAiD0E9D8orql/lzD4LCwyG1eZQXbKphGIS4qtqcwRo1jzGaV8TTB27efDJdCkBFSTOa6Je4TqZyJbUds/rVvNS0iOxVzVyK9jLiL1wK0J4uSDF8gEBDOrNox6CGI6VX14Wb3mSyx0JLAFUJncycqn3GPSrnguOPdVMMVk3XuFc5zMLoChHLNJJzDKT0BPatsLwqQt3EXuoC2z5ZboWLSQg39nWNYE0r2yi6+hKct2S8u4HCWbN3+nnNdYANkLeRJGW1nUyzHciT7MdDQmJw+GfFMLdtimHhEUk5FK91GrHMHcyTMH0pxzLy/Ywty2oRrpIZ8k6G7vmd2aegAXczvE0ss37yoUW5bt3ZLXnAAt2gTOVIAt54glpkfjWbLkktcP6BxiWPinAXTBC4ht4aNHLzMMST7IJa4WI06knsDQHA+WouCxcxTJcdfEKAjMwAkqUbNAUGSCJJPpVV4rzgFyjxrmIKGbZcnIm3nUGSz6aO2u5AXSlvL/MLnG2HSFc3lJcyzksfOSzEkys0yOBOF9uX8S23Z0fmvhiYC/h8UlhnUZVL2T5xC5QCh8hUrpplgirBh+I4RlDKQAdYzqOuoidNa4pxL6RcZftNaa5+zYkxlEwTOWew7Uh/pb96d+lqpY3TqvMpO/ePrQM3/kA0XculVUabVkWz2/Ct7y+k1vABTeH2VrF64GGo+41KbQ7VqbNQqgPG2fEAWYUdOtS4Oyttcq6dzA1qbwq8LVQqiPLGpMn8AK1qbJUGOfLbdvsqx+4E1C6OC8YxLX8Vccndz86bWrYCiP8AfrQ/KfDc+e44DQ0AHaTqSQKtN/h9t5WBacCQUPkPvU6is0506NGPG2rFlq4REfOnPDsXMGka4Ji+QD30+wXCggGpJpMmHGNlqtXtI0iKWcQ4Wjg5fLO46VLZOwJFTOAetVJ2g0qOScxYO5ZcW1BzknLH2e8bETS5eCYoHPkiNZGnyrrGLwam4pYSQDGlFNaDKRlFWsjor2aKR/XV3EYa747lmTIBMSBPU7nXqarv0jWv2ton0n7zTjjWFNi+0aLdQ6fvKQf0pb9IZk2m935mt2KfXjs52SHRloueI4cqoPDCjwrSmIgag/DpUfF1a1jMIisBbukhxALEggADsNZMdqdYXgasr+IWdb6W5UnQBRlhYiB1qTiOBnGYV5XyLeEHcynQAd9zVNgUVnF8+gMbWFw7u85RmG5GgAVdTrpQKjG4q6tvE3HsoxGYBCsKepURGxiZ+6rhguC2bLF5y3ASSZAiRMA6Rr17D1NAcR5hsoVDXSzGYy6kwASZ2EgCscski1CT5Yi4HwA4bE5n/fGpn2lgaDSY10n76HTDeG4SZywJiJ0GsHapjzYcUypZwzEAgs8xCnRmOkADN8q0vkeLoZ21HuArXgaur2LlGlaFmF3u/wDMP+lKEuWLp4tZWwzI7oIK7xDE7dIFFYb2r38f/StKOZce1nG2bqsylUXzLuBJmNROh7inz4Ch7x07mu1iLeHR7RBZTmuCFMqAJ1ifu3nasi4uKayEXJfti24QgqHtu0MGga5V7jcj1qhL9NOLQHLbsGRCllYsI0zTm1YwJ6elNOTOcMRj791Tc8K54NxxcGUkFcpyqCNV3IESNdTXPnifUmvRmpcbHHNHD8XZsYjxblq5bljbF0ywllZAZUCAAxgyAQulA4fhXjpbAuLbs2Rh7jXMvlIW2xbXQEk5T6AD0qlcwc1nEZszOxjKLjkZyAVaToBugMR1NBY3mu7cw1nDTlt2lylV2fzFlL94BAHuoI+Ht3LsXpLRaeD8YsYBLnhftLxLWrblgVjPJuGI8p0Y+igTrUPHuKv42cFUR1W4peFJzgMQF9s+edh0/himYfG3B/dyO2Ua+gka9auuD5AxGPwti4lxFvKLiNbvZldlW47BgSJPtx29d6qeG5pv87hKaSF/D+NItzyZ71+4cpuvoJYwYmcq+4HbekPF+LvfYgv+zBlV2X+Ijv75inqcg4zDXFuX8lkWznL3GBTyn92c07QN5q8L9GfDcdh0u4N2twuXcwWHV1bXNvsdaOOPHGbfLBeTWjjlu8qmciv3zgn5EfhTnl/G2P6TZm0bZ8RRmtucskhZKPOmvRhVkvclWLDm3cF0tlmCk5UG9wgMNTsqide9EYLhyI1nJhhbkjPcxDAxbDCWykBQ5htIMADvQTyxlcUnf0K6imYnlxRbDWbudho1t0KOI0JEmGAI6GjOG8GQ218S359Z8xH1jHXtFW/mTlx8bimfDXEZGCrlUk5XA1kAGAYJn9KW4vla1h3Nq9dvC4gGbJblZIDaEnXQiiWZ15v4L7AvqbPo3LUd2yTsxHuqWsE1sDB3w7Fvb07VH4dzMT5cvQdfQUXm9DWQ1XZVAuFtXP8A1Mvwqfwqkr1SyURGzSXm/EeFgr7dchUe9vKPnTu/fCKWbQCqBzs74hRlnKhkoOq9/Ujf76um02gXJJ0VDlZvDBB+sw39Dp+lWO5gEW6HiVdTJ65hqJPp2pOMDI/SjUxrwFfLA6gamNqwSdnQgqVE2EcZ2010191MyCRpVasXSHJ6GnuDxhoGWhJxclZzq7dRlaD8KVcKx+J8RfB8TIfqXdffBq5YvDC57QEUTw3DW1IyASOtRS7FtdyrXefVtPDIzAaSIiZg7+6mXEuaythblkL5zALez6zFKOL8mFrt52fyZmYKCdJ122o3lezbew9krmVTmUb+8e+idLgpJvkUYy0btt7rXfFKTLKfJLDYCNIpTz+P2dr/AA/I1e+JLZ/odxbQAUK2nqO/rIqh89tNm0T2X5Vs8O7gzneIjWRHRU46Fs3MltnfD2kZl2zBgW8jazoD03EVjmTFsl3Csm5bbupa3nX3lTVfw3PmDyAO1xXNtbbJ4ZkgK2qwYj9p1I2qDF/S/att+ysAkSA15wCJImFtqxB071JKxSTM4nli/euXHXOyrcDCTv5YKiemkTtv8bVf5Tt3LSF7dtbloBFfWckR5htJk77TXPcb9LN95CuEBEA2rca6wczljO0gj76SY3m6/dCFs7kKytnZoJ6MRIU9OnesXsnfn2HKC7nV8YvDsOlzNdt2lLIWyuCQyHNbQxLZSQxy9YNVfFYq3cueJZINtoykAgdjAIB3B6VzzDX7i2rqga3MseGBOZWmTAnYuJnrVt5dVhh7Wecwmc2/ttW/DGm7EZElFUZsDz3v41/Ff5Uq5i4e93F4ZEXM1xQAsb7SCJEiPUU3sj9rf96fJ/0pfx+3dOJwQs5vEOiZTBzSux6U6XAMPeLZa+hOy9mWe6LsToyZQx3UDLsCY36VUr/0YYizeCFnLQXAsqWbINMxynQkkAdya6Txu5irOEUrcYssCDBnvmjUma34nzRewxW5ltXcO6oqBCQ/jFgCCdTlAnp79axznTq6H7fBy9uSfDzeJZxJygADLGe4wnIpAIAAmW129RVl5a5Hs3FuF/CslWVIaGuHVC7LnbTdrY0O8+lW/jPMWJtWrd9BbW23h6QXuecgARICnzKOsQd6rXK3AsTh2TFi0DbxAOYs8vbDEspyQDqQp06N0ikudN8ugem+QzF8GwbB7OGbwjbaHuhxOUQCqRALZmCy0wWJ3pPY4tZVCyp4uW662fKcyH9ktu2hknQa9Jykn13scDay+FW/bVVN1jefMCPIzOoUnctv7oqDhCPbCl7iQr3XOXUksUtKFK7EEMB6msc8n81+dh0YVqgLmPjJYiyy3b4tTme47EFhOczIkKWI7D7qO4Nxi+uBVrLrZBvZRpKrbVWZyJB1mSZ+zvWjcsW8Xav3LWJAsYfW6WB10JChhoyKBp753NWPkrl+3dsC0xFy3bEqwOok5zt083XtRtyUIpctkS22EYHm3Auy27rFr9wDOjB2840yTGWR2GkzVD4zibb4p3vFraMwy2UjOqeVQXgRbAGsHzelTf1latI5T+h2laUVhdZi22aWtgufKR1+sKUXOZcPb2C3DERashVjt4l4s0f4KYm5aSr0+/YnTRZuG8Vv4TFYcW8M+TQsEDFMr7hSDFxgp1didRpAroWI5gwxY5vDJ6kxNcIxvPWIcBUPhINkt+UfEjU0rbjl4/8AqN/mb9afghkxxrS+v3JJWfXK4yelbHEHoKha6qbkD51E3FV6AmtvTYDklyFjEH7P41scSBvpS1+IsdoFDOCdZNEoeYDy+Q3biCjuagucUPQAe+lLA14P3o1jQt5ZGOI32cwSfyoe3b71LeM6x/461qtNWkIe2KOJYDw/MB5evp/KqpxHG/tI6V0RhoQdQao3MnCcjSPZJ09D2/Q1izYKfUjfiztrpZFaxEim2CvDaqeL5Q+YGB1pvw29mOh19KwzhWzbCd6LS11Jhm+HU0hucx3MPcKRmSSQSuw3iZrfiVtWWXViR2zA+4QaMPLAGCbbYXVbNLidcpJ3Ea+mtTHC9hzkooU8W5izqTEAjXX5/fSvgF68hkXFybaCTA6abmobN+DGhB7/AO9KccNtuP7t7KKdyVlvhUSS5Csnx1kizdMNLrJB3iNyBoD3qp86j9ha/hG/urrXLWADq7sMysMgnYj63wO3wpVzH9F6Ym2Ft32tldBnUMNNhIINa8C6Yb7nP8QnKaa7HEsNwlrjghhA6k6nUnpPemNvltBuZ9w/Umui8P8Aoje0BmcMdZNs6b6QrAEaep1povIdlPbzf4iRTk0ZpddnL7fDLa9D8vlFSrhF6KPuk11FOXcKrL5V69j2ifiD+NGrbsLsAPgfd2qdaBp92clfBvHsNEgeyQJOgEnSnGEssttAwgwTuDpmPar3ir2HYQ65gCDEDdTI69DrVd5guo1weGIUKBBAHUnYbb1cZWypLRXsOP21/wD+3/8A0pNzlfKNhmUkMkkEbyCCNfhTvC//AFF7+FPm/wCtI+expZ+NHLgkPeQ2xn0w3Ra8NbKFyP71ifZiPYn2pB1zfCi+WvpQBsiwti0l6CBccyrsZ1jQzBG5MxXO+MYlbjBra5VjKBABgQdQCRMsfhFRYTGMg8mVT9rKC33mY+EVkyQclrk1xSXJfcVx6+bKpJCrmUBdFEFXt6KI0y5Z9GPUVXbPM+Is4m5Fxh5iIJJWGdQSFOnskwelA2uZL2Uo3mB3mZPv9fURS+/eZmzRrt+k/wC+lZ8WKcW+oZJxrRbMdzk9y3YSSXtjMzbkkwJyHRwCplTrqCCNabcath7CCyQhuIrF5lEzZ3fUkMubxCQTJgjtNc8tXCpBiSoOWdhJJn13qwcf4PisoxWU+AwtqHBUjW2nlZZkCdpEbUMvDfujXay+vkCw/D3B8JL2ZHMOLbnIRI9pZEiB1HanS81Ynz2MNfNqw8qQqoSyRlZ5jMs69RpAGtVK2CJ1gHeN47egrc4l4IDBQd4Op953NaHCTldgaqizY/ltbIjENashFIQOc7ncglQwEsTrAO+8CqwcUnRdfQL+QqNcPmPtL72YD8SawABOo+FMUUgfUwHBJgGfU/fpFY8Op7+CyoH8S0Z+qry4nXVY0ofxKIh9Oi/6H86kS6PWoFNboa3HPCg0Vt4hoe21bMaFouyYsffWk1rZuzqPca3NTghqRWltI0PT5VJlrVu/+4q0UzalfHFti07XSFQAlidgO9M7t1VGZjA/3oB1Ncf+krmC9eurbMpZ3VO5BIzN3Om2w/Go3SsKKt0NuD3he4bxC7LMAqopZQugdCSo6TmHrpVf4feZQpU7Ae6rhyBwpsRwi5YTKpuG4Jaf+JbMmN4CGrPwHkDD4cAOBfJHtOBlBHZPXuSdqzNKqaNP7m7TE/LWDv4tMz+SzrDjUk7aA/Orei5VAWCgQKPcBAnv/Oj1gQoAAAgACAPQDYUMbOhXadqXGKjwO6m+TmXOPBMNaKubpw7OSFjVCQMx8vT4QNRSThnHMNhnVr104kFoKW1hVT7bfbbrlmrvznwoXcpdFdUze0OpI1H+UVQuTOX7b8T8J4ZFLuF6GFDKvwzbfu1biuQnJpHd8GyMim2QUIBUr7OXpHpW80u4Xw8WAVtn9mZOUk+Un7HYelHCoCSZ+lZYg6GDUQNak6++oUC43gltwSoyt3ExPu2qo4riVu2xVrd4GcuqAajaCx1I3Ed6vmbSq1zZwkMPFQHxNLZI+wSfXTfUjWNKVktK4iskXX7SvHmG1sLF0+n7PaYIjNsT+ND8euKWQptkEyZMmSQ3qJorFcIyXES26i5ABaDkSPKDvq0THQanc1XcRYNrykyCWIPcddeus0HhcspvaENTXvA+Gb+03f4B/r/nSfnsSln3n86Yq/8AaX9bf/WtLudtbVr+L/urbLhhR95FY4ipJGgEiYAAGsDYaDQChEkelT38UWUaARI0HoPzptxPgAw+Gtm5pfuHMR9lMphSPtHQnttSjTdCN77GBO3oKz4T9j9xrTMVaR0Olb38Y7xmI02gR8qphGgtP2b7jTfifFby27dsXbgt3LCZreY5CVLWzK7TNofdS7C8RuWwQjROpo3jUm1hXbd7dw//AJF79TQtbQN1pgFnBuytCsdogHvULWGG+nvoixxO4i5VYAAzt/vtQzkkknrRMtGPBNa0RbxjqIDQKiVSetQhlLDHZSfcDUg4fc/4b/5TWbeJdSQGNTDHP9tvvqytn0ahqZ9B76HtNU79K2nPNxcA0rag51qazcnc1KJZhHy3Y6OPxFGUt4o0KH+ywP40yUyKuS0mSL7Ga9WBWaAMhewJltY2np7hXKfpIws4kAjQLmX3MdfxBPxrrgSuZ/SmmXE2T9q2w/ytP/VVSemXFVIsH0cEDBWyNfNcBHrnP5RVwOI230I33jrXO/opxc279r7Lq49ziD+KfjXQEUspHpA/3vSpcI04+WHP3+NZZJqLD3c1sH0/HrU6HSljCC9YVlOYDYzXDuVsdm4olxNA2IIH8DSgH+U13DiOlq7H2HP/AMTXz5yi8YvD/wDNt/6hUKZ9DW6mFQj0rcMaos3WsOKwTQ1/iAGg/CqbS5LSslW+JI7b1HirZdGAMEgwex6UJgtBJ3Jk9daN8VdBIoW4yVFtM5lxn+lI9zMWUnLAyBgBGYw0CVGUSx0Hv0qvrjXue22aCQCFy6aHb3mrlzbxewt1rd17i7K5h/MjDMvmUyViR6Gaq/EFsZv7O06nMPPodMsZxtHbTSs/hYuMqZmyxa2Ak/2k/wAB/wBSUHzgP7On8f60ST/aR/A3/TTPD8BXGXbFhyQjXJcjfIoLNHYmI+NdF8MWtNCjk3lkZf6XfA8O2SbakaM4iG9VEfE0p5n4gbt4k77/AH9PuAroPNuIURZtALbTyqBtA2rld+9muXD6/gJA+VIGRfVKyC4+kQvvjX41GzadK3uVG50qGgwrd42NWXnC2qWOGhcpJwoZo6Zrjtr21Jqrz+dazVAONtPyNy/oK94g7CtW2rU9KsImS8Oqg/GK1OIE6LHxqMVhhUIMLvEUNoILFsNpN2WzkzM7xrttQM1qrVtNQlH0ogqZmqK3vW1w10DmEHja1NY3NK0vQ8Gs4u6YAG5NH0g2T48+IY6D502wmIBETtSXD4Z21cwKmV9Ytj41JK1RIutj6KxQGHvOPaFGh5pLVDUyUGuefS5hvJh7nZ2Q/wCJTH4rXQRVR+lOxmwDN9h7bf8AzCn8GNA+BkeUVn6JL/8Aabq/atT/AJXH/ca6pgAY1Uj41xz6NL2XiFsfaFxfvUsPxWu1YVYG0fL+VKfBojyzNtcrEdG1Hv6j8/ialBrOISV03Go+FRh5AYddaAaR8T/ubv8Ay3/0mvnflpoxWHP/ALtr/WtfRGKQvbdV3ZWUdpKkCe1UzlX6I7WHKXMS5u3FhgqyLasII/eeCOsD0qAsu1xsssdhuaAvcYP1VHpP6CmPELee06jqDHv3H41Us5yypMetZs0pR0h0Ip7YfdxjN7RPyFaLjVXciKTjHk9j8aLw/ESplkJAEwBII9KzbfI2kF8Qum4s4a4oYbhpykdYI2NCYG69x8gvqrj6j2yCfcQSD8KV4viFi+SbVw2rn7pEf4kP5Uby3gmlL164CylssCAd1DEmmQjbBk6QRzTj7mFs+JiEt3bQYK2UEkTsSrDbp8RVCxnE8LecthLfhjQOIIBbWIB9K6zxHDLibFyyTIuKVn1I8p+Bg/CuI4GwyG4rAghoIPcSD+IrZDGk7RlyzbjTCGP9oT+BvkKt/KdvW5c+yCB72j9Kpl1v21v+Fv8ATV24QfDwYJ3uMT8BoPlTZOkzN5AfHMEWRyurQY/ijT8a51e5TxKTNtoGaSsEQsSdDtr8eldK4gLxVRYDFmMkqshVUqWnQxmByg9CR7wj4tj+J4dEzWsrXHu7ICYXLlygTA1Jk6ms/WhLWeG8dV8Si3+A3lMMlwGSNUbcDMRoD0191BvgWG/odZGh2OoG9dw5a5MdrQvXr6i87ZwvmNkZ1CkEggMfw1670Vh+HYbFeLcwj52tstt7LEZc9k6PaLASJIM7bQBV264DebOk30X6P+jgJwzenwI/WthgLnRHPuU/pXWsdbwyMwu20TI1xJuBQMze2ZmBO4k5tdFFKsVZwYtBwRbR1yIwFwFhbiXtiPNqwBc0Cyp9mL/XSWpY5L5HO/6vu/8ADf8Ayn9KweH3f+G/+U0/xbW2NzRwA6RluH2TOgDHWYmdfaoi7wrDDxTnvDJcQT5WGRokCPaff023plmh+JS5T+np9yqnCuN0b7jWptt2P3VasVwGyPFi+R4dxV8yHS231mIHtb6DtUOK5YA8bLett4ZWAdGZWjzbwo83XtU6kWvF4n3/AMP4fdFaNo9jXte1WG/yk4NwBrbC2gcsr+UgifLI8xgVmzyRiGUMEEMARLqDB11B2qWgv1OKr6kdzSsF9a1S5NaO+tdKjED+Jlb30jxnGQt6BJy9hpTS++s0Fa4OTrpJ1rRGlyLDcHx1W9tHinWG4habQeX0IikNvhrDpRSYfvNLkosNNofyKylK7NwL1olMUToBp1NJ6Q7Dg1Vf6Sro/q+96hY/zKfyp9buzVa+kJC2Bu/D50NBp8FI5K8uPw57v81I/Ou64VwVBE6+lcJ5RP8AbcN38Ra7euLASR/vpWbsbI8hgX4fGocPh8oIJBkkgCdAdY1PeaiTFTUiXNz2oaDskZgCoG2p+4VuTQynzL2yn8YFaJcOq9tvd/KoQme8BVbXgZbEXCxPgkZlWdnJ1BA6Df4+lN8TiAokmgk4krHSZ7ULinyEm1wBYjlFSTkYr6bj5zW1rli6g0vAf4ST86dWJ3Y/AVPduaSfhQOEX2IpNFK4twRbV23duupAJ1ygHNGi+sifuptw3jYfRbYJHU/OOn4Us+kHC3L1qyLKhyl3xGGhMKpAABI1JaKZ8IK27Y0IMSQAJmJy7xPSiSrgLqVbH1gORqwHooGn3zXJec+HGzjr3lAFwI4YfWJzBmjocwM/zroS3rt0S902R0SyAX/xXWBE/wAIj1NJOZOVvHClHuFxILXXZvL0jTTX506KSe2Z5ytcHNrv97b9Q3+k1dOP3fCSzaH1VE+/rReF5ShbQuLaY2mkXArB4klgTIDDWNRpSLmPHg3XYnQfIUGR60Ib7Fj5f5otWsPiLlw21Wz7Da+I1wW/EdY+suUgdPxEI1+klsRhvFuhEAvNaK5MwhrYZIYkBTo+4IMRpvVH4fc8a3fUSXfMyzGQEjzKSTpmVVAO0rHWlT4C5aU+KrLrARwVlgNWYHoAfjPYGss4qdxkaemNUzoXCudMRYuZkuW7ls5nymQkZCcvRV1Hod6n5j5jRX8S3bWw7Ko2YKJOa6PESD5pWYAkASdIHLbGIZHDGY2MHQqdCNNNiaa8SRmsWmZxmGYS8yySMrDSZ0ggwfLSZ45Jxi3oJQhVJF5v/SDaezYsYnBWbxtM+RnaFEA5GCgQwI0ImDFKeYOM/wBZWA15irYdM6oiqEVXyqYC6hQUGkz5xVCN4gZZkfhPcdqlwHEDbcN7QgqynZkbRkPYEdehg9K1NSrXYS8T7SY7xHLqjxMl8QotmHDKSrRq3QAfHatb/L14F8txHyui6NqSQMrR0X1PagMfnTVHL2roGVjuQv1WGwdZgj1nYg1Fd4u7B831ypb/AA+varTbVoX7PMv5J+q9P9jHFcOxKi7mSRnVWIiM+kAQdZkDbrUeLv3gb2dGBOUPIPl7Akg7++o248T4pBKm4UIIJEZe0HT30bd5jJ8YZiVYL5TBzMI1aRJMLFXvyArKuYp/i/PkBniYzgkERbyDQaaRoNNIqbBcWRUAOaevtdST0MUceNF3JbIxezlZionQGMoGgOb5VJw/iii2o/o1gwIlokxpJkTNV8gJPW8f+f8Ah1tLRU+la3bmpqfE46NBQFxp2612ErENnjg2uewRodqktoRowIpZw7EXLN1p+sZirHY4zbbRoB9aKdoioCbDno7VH/RHOwY++ni3kAkR8KHu8TOyW2PqRApfUwqQHa4XcO8AVtexKJ5QfefyrW6t657RyjsKkw/CB2mp6k9DCcXHQaUPzXiUu4HEDtbY/Ea/lTi1wlBqRVb+kfHhMDcRNM8Ax2mT8qBtPgOKd7KByq8YzC+txR9+grsGFWLRn/iN/pFcP4ZjPDe1c6oyN/lIP5V13hfMVu9ZDIZBZj6gwNCOh1P3VljwbkOrLwpJokXIWOpEn3mla4oEADvMVDjuNqhMgkjdQNQfXtVUGh8tz8hSHjfOuFwmY3bq51B/ZqQbhP2QBtPcxVZ4/wAyXbtp4ORYIhfa26n9K4zQvRZ9A4S7cvWlu3IlgrEA6CYOX4UWl4L0E9KE4KZwdo/+2v4CisLZLnsBufyHrVFvRMmJadT8Bt7qn8UnevDCxtpWwtetUxXURMk1Veb+ZDYizZMXW3YfUX39CfwE075l46uFtSINxpCj17n0H8q5UXLOzOxJbzOx31O0956f9pqUQaWeM4gx+2unoss2p6k+m+n6UNxDFXWiLlwk+VfM259o+m8fH0rCmP3cw3I9lB6xrpBg9Mo6mpeG4L+kXVtrpnOUREraHttPulQe81AWP+UuF+FYfEsZlSlqZ9ke1c1+034LVV47jBkdozdwdiDuPiOtdB5uvi3YFu2IXRFA6AdK5hxdTkuhgQQBoRB+41KvQC3KxfYUok2izI/lOXQkNICuZIVxPb6oiQanbm+9MMNPNlVwGABTIAM4JjTfrJ70t4dxS5ZE2jkJ0LbyD0YGQR+tNbfNDGFuWbTZckzbBkJO4BA3MxtvSZRvlWHkV9rCsJxe3c8zW7aIGXM9tRbaAkZAVGrFvqg+p0E0LirNi/L57iHJbgHzqCWywSJMBY03mtLuKsXwouBlICAZCMoJfzwhgbRtpUdzl5Dravj/ANXR9DFs6AHYk+mmlVGKTvgzOUY6uUfXf3Ru/J5Zstq7afzsgk5T5VzSRrE9qXX+W76AE2ngobmgB8gMFjGw99GPw7F2TmgsFKtKkMM1wQI7sZG09K0scwXbQyHMsI9sqZAljPmU7kGdKZbLjPL/ABkpfnw+QBh772pVlDI0ZrbggHsw2Kt2Ya/DSt2wVl9Uum3+7eViB7rlsGfiq06fmzOt0XArZrdtfMoksh6sIgb6DvUmKvYS54xNoKf2TA2zAA0DLbTTcA6nvQtbvgYvETjqcH8vl6eZX/6vtrq+ItkdrQuM3wlVUfE0FcaSSNBOgq043gGHJveHdK5CmVLnRWygl3iBBJ+6hcZyi6+KUZHS0FJYGMwYT5RrO4++rT+IUfF4n3r1+X3K6DW4vN3P30fiuAXrbZWttmy54Any9zl2FBDDn/YNGPU4y2md0t38xmgr/GTbupABA9r49K9Xq7sUrOMiyNYW+odCJ7/kfWoHwIOjCDXq9SG2m0GlqyJcPctmUPwo6xxzo6x6ivV6okpckuuA+3xK2eoohcSOhFer1LlBIOMmwe7advrfdVb524QWwjneNT7hvWK9QphV3OUoPIKc8mYvIbmsa/Dp0r1erJF1I0ZfcZfuFXSXGZs2aPumI9KD4u7Wr7AagEjXf4H3dK9Xqc+QPDNtbBeIXVe0xywY1j8xXIRXq9SJmxM7zyw+bB2R+7H4mm9tSNBtXq9Qgt2SgtUHEeILYttcuGAPvJ6Aepr1eqgTlvFeJPiLpuNMtoiSNAOoidB85PSgnWCZjKp6wMz9I1AiB1Gw7mvV6rIbjtMFvM5gghd9SsCQCSRO8DpVu4CBhcLcxbjzOAttesSFtqPVm1r1eqimDc08T8JrQOpTKD6sd/xmq3zRxw4s3bpUL5FWP4QRJPevV6iSXJUX+2inp7PxqfL557rPyn8QazXqW+R5FdrRLpEkEjcb9969XqslaCrHHLibE/U1Uwf2e0RoND2prhuagxUXFRgLjtDqCIdSOkZjM6nvXq9Q0mIn4bHLlGbNrCXRbBQocl2cjfWBlWcmI0GwHX3UO3LyMAbd8GbXiQ4glhuqjQnavV6qlaMuRSxN9Mn89+bIb/BMSkjLOa2HbKZhRsTECR8etQPxBwWZgQXQAEiNNIK7aaCvV6onfJXhs7zamkFYfmBwR521t5GkyToYBLepovA803Vtqqi0FUQBlOw22Ner1F0I0y8NjfY//9k="/>
          <p:cNvSpPr>
            <a:spLocks noChangeAspect="1" noChangeArrowheads="1"/>
          </p:cNvSpPr>
          <p:nvPr/>
        </p:nvSpPr>
        <p:spPr bwMode="auto">
          <a:xfrm>
            <a:off x="0" y="-771525"/>
            <a:ext cx="2847975" cy="1600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18" name="TextBox 17"/>
          <p:cNvSpPr txBox="1"/>
          <p:nvPr/>
        </p:nvSpPr>
        <p:spPr>
          <a:xfrm>
            <a:off x="6018350" y="3024547"/>
            <a:ext cx="1980000" cy="1440000"/>
          </a:xfrm>
          <a:prstGeom prst="rect">
            <a:avLst/>
          </a:prstGeom>
          <a:solidFill>
            <a:srgbClr val="7030A0">
              <a:alpha val="20000"/>
            </a:srgbClr>
          </a:solidFill>
        </p:spPr>
        <p:txBody>
          <a:bodyPr wrap="square" lIns="72000" tIns="72000" rIns="0" bIns="72000" rtlCol="0">
            <a:noAutofit/>
          </a:bodyPr>
          <a:lstStyle>
            <a:defPPr>
              <a:defRPr lang="en-US"/>
            </a:defPPr>
            <a:lvl1pPr>
              <a:defRPr sz="1200" b="0">
                <a:solidFill>
                  <a:schemeClr val="bg1"/>
                </a:solidFill>
                <a:latin typeface="Segoe UI" pitchFamily="34" charset="0"/>
                <a:ea typeface="Segoe UI" pitchFamily="34" charset="0"/>
                <a:cs typeface="Segoe UI" pitchFamily="34" charset="0"/>
              </a:defRPr>
            </a:lvl1pPr>
          </a:lstStyle>
          <a:p>
            <a:pPr>
              <a:lnSpc>
                <a:spcPct val="100000"/>
              </a:lnSpc>
              <a:spcAft>
                <a:spcPts val="600"/>
              </a:spcAft>
            </a:pPr>
            <a:r>
              <a:rPr lang="en-GB" sz="1100" dirty="0">
                <a:solidFill>
                  <a:srgbClr val="FFFFFF"/>
                </a:solidFill>
                <a:latin typeface="Arial" pitchFamily="34" charset="0"/>
                <a:cs typeface="Arial" pitchFamily="34" charset="0"/>
              </a:rPr>
              <a:t>Enhanced environmental screen features</a:t>
            </a:r>
          </a:p>
          <a:p>
            <a:pPr>
              <a:lnSpc>
                <a:spcPct val="100000"/>
              </a:lnSpc>
              <a:spcAft>
                <a:spcPts val="600"/>
              </a:spcAft>
            </a:pPr>
            <a:r>
              <a:rPr lang="en-GB" sz="1100" dirty="0" smtClean="0">
                <a:solidFill>
                  <a:srgbClr val="FFFFFF"/>
                </a:solidFill>
                <a:latin typeface="Arial" pitchFamily="34" charset="0"/>
                <a:cs typeface="Arial" pitchFamily="34" charset="0"/>
              </a:rPr>
              <a:t>Latest </a:t>
            </a:r>
            <a:r>
              <a:rPr lang="en-GB" sz="1100" dirty="0">
                <a:solidFill>
                  <a:srgbClr val="FFFFFF"/>
                </a:solidFill>
                <a:latin typeface="Arial" pitchFamily="34" charset="0"/>
                <a:cs typeface="Arial" pitchFamily="34" charset="0"/>
              </a:rPr>
              <a:t>ergonomics features </a:t>
            </a:r>
          </a:p>
          <a:p>
            <a:pPr>
              <a:lnSpc>
                <a:spcPct val="100000"/>
              </a:lnSpc>
              <a:spcAft>
                <a:spcPts val="600"/>
              </a:spcAft>
            </a:pPr>
            <a:r>
              <a:rPr lang="en-GB" sz="1100" dirty="0" smtClean="0">
                <a:solidFill>
                  <a:srgbClr val="FFFFFF"/>
                </a:solidFill>
                <a:latin typeface="Arial" pitchFamily="34" charset="0"/>
                <a:cs typeface="Arial" pitchFamily="34" charset="0"/>
              </a:rPr>
              <a:t>Increased </a:t>
            </a:r>
            <a:r>
              <a:rPr lang="en-GB" sz="1100" dirty="0">
                <a:solidFill>
                  <a:srgbClr val="FFFFFF"/>
                </a:solidFill>
                <a:latin typeface="Arial" pitchFamily="34" charset="0"/>
                <a:cs typeface="Arial" pitchFamily="34" charset="0"/>
              </a:rPr>
              <a:t>corporate perception &amp; reduced reputational risk</a:t>
            </a:r>
          </a:p>
        </p:txBody>
      </p:sp>
      <p:sp>
        <p:nvSpPr>
          <p:cNvPr id="23" name="TextBox 22"/>
          <p:cNvSpPr txBox="1"/>
          <p:nvPr/>
        </p:nvSpPr>
        <p:spPr>
          <a:xfrm>
            <a:off x="1764139" y="3032816"/>
            <a:ext cx="1980000" cy="1440000"/>
          </a:xfrm>
          <a:prstGeom prst="rect">
            <a:avLst/>
          </a:prstGeom>
          <a:solidFill>
            <a:srgbClr val="EA8224">
              <a:alpha val="40000"/>
            </a:srgbClr>
          </a:solidFill>
        </p:spPr>
        <p:txBody>
          <a:bodyPr wrap="square" lIns="72000" tIns="72000" rIns="0" bIns="72000" rtlCol="0">
            <a:noAutofit/>
          </a:bodyPr>
          <a:lstStyle>
            <a:defPPr>
              <a:defRPr lang="en-US"/>
            </a:defPPr>
            <a:lvl1pPr>
              <a:defRPr sz="1200" b="0">
                <a:solidFill>
                  <a:schemeClr val="bg1"/>
                </a:solidFill>
                <a:latin typeface="Segoe UI" pitchFamily="34" charset="0"/>
                <a:ea typeface="Segoe UI" pitchFamily="34" charset="0"/>
                <a:cs typeface="Segoe UI" pitchFamily="34" charset="0"/>
              </a:defRPr>
            </a:lvl1pPr>
          </a:lstStyle>
          <a:p>
            <a:pPr>
              <a:lnSpc>
                <a:spcPct val="100000"/>
              </a:lnSpc>
              <a:spcAft>
                <a:spcPts val="600"/>
              </a:spcAft>
            </a:pPr>
            <a:r>
              <a:rPr lang="en-GB" sz="1100" dirty="0" smtClean="0">
                <a:solidFill>
                  <a:srgbClr val="FFFFFF"/>
                </a:solidFill>
                <a:latin typeface="Arial" pitchFamily="34" charset="0"/>
                <a:cs typeface="Arial" pitchFamily="34" charset="0"/>
              </a:rPr>
              <a:t>Reduced </a:t>
            </a:r>
            <a:r>
              <a:rPr lang="en-GB" sz="1100" dirty="0">
                <a:solidFill>
                  <a:srgbClr val="FFFFFF"/>
                </a:solidFill>
                <a:latin typeface="Arial" pitchFamily="34" charset="0"/>
                <a:cs typeface="Arial" pitchFamily="34" charset="0"/>
              </a:rPr>
              <a:t>power bills</a:t>
            </a:r>
          </a:p>
          <a:p>
            <a:pPr>
              <a:lnSpc>
                <a:spcPct val="100000"/>
              </a:lnSpc>
              <a:spcAft>
                <a:spcPts val="600"/>
              </a:spcAft>
            </a:pPr>
            <a:r>
              <a:rPr lang="en-GB" sz="1100" dirty="0" smtClean="0">
                <a:solidFill>
                  <a:srgbClr val="FFFFFF"/>
                </a:solidFill>
                <a:latin typeface="Arial" pitchFamily="34" charset="0"/>
                <a:cs typeface="Arial" pitchFamily="34" charset="0"/>
              </a:rPr>
              <a:t>Reduces </a:t>
            </a:r>
            <a:r>
              <a:rPr lang="en-GB" sz="1100" dirty="0">
                <a:solidFill>
                  <a:srgbClr val="FFFFFF"/>
                </a:solidFill>
                <a:latin typeface="Arial" pitchFamily="34" charset="0"/>
                <a:cs typeface="Arial" pitchFamily="34" charset="0"/>
              </a:rPr>
              <a:t>infrastructure costs </a:t>
            </a:r>
            <a:r>
              <a:rPr lang="en-GB" sz="1100" dirty="0" err="1" smtClean="0">
                <a:solidFill>
                  <a:srgbClr val="FFFFFF"/>
                </a:solidFill>
                <a:latin typeface="Arial" pitchFamily="34" charset="0"/>
                <a:cs typeface="Arial" pitchFamily="34" charset="0"/>
              </a:rPr>
              <a:t>i.e</a:t>
            </a:r>
            <a:r>
              <a:rPr lang="en-GB" sz="1100" dirty="0" smtClean="0">
                <a:solidFill>
                  <a:srgbClr val="FFFFFF"/>
                </a:solidFill>
                <a:latin typeface="Arial" pitchFamily="34" charset="0"/>
                <a:cs typeface="Arial" pitchFamily="34" charset="0"/>
              </a:rPr>
              <a:t> </a:t>
            </a:r>
            <a:r>
              <a:rPr lang="en-GB" sz="1100" dirty="0">
                <a:solidFill>
                  <a:srgbClr val="FFFFFF"/>
                </a:solidFill>
                <a:latin typeface="Arial" pitchFamily="34" charset="0"/>
                <a:cs typeface="Arial" pitchFamily="34" charset="0"/>
              </a:rPr>
              <a:t>reduced cable </a:t>
            </a:r>
            <a:r>
              <a:rPr lang="en-GB" sz="1100" dirty="0" err="1">
                <a:solidFill>
                  <a:srgbClr val="FFFFFF"/>
                </a:solidFill>
                <a:latin typeface="Arial" pitchFamily="34" charset="0"/>
                <a:cs typeface="Arial" pitchFamily="34" charset="0"/>
              </a:rPr>
              <a:t>mgmt</a:t>
            </a:r>
            <a:endParaRPr lang="en-GB" sz="1100" dirty="0">
              <a:solidFill>
                <a:srgbClr val="FFFFFF"/>
              </a:solidFill>
              <a:latin typeface="Arial" pitchFamily="34" charset="0"/>
              <a:cs typeface="Arial" pitchFamily="34" charset="0"/>
            </a:endParaRPr>
          </a:p>
          <a:p>
            <a:pPr>
              <a:lnSpc>
                <a:spcPct val="100000"/>
              </a:lnSpc>
              <a:spcAft>
                <a:spcPts val="600"/>
              </a:spcAft>
            </a:pPr>
            <a:r>
              <a:rPr lang="en-GB" sz="1100" dirty="0" smtClean="0">
                <a:solidFill>
                  <a:srgbClr val="FFFFFF"/>
                </a:solidFill>
                <a:latin typeface="Arial" pitchFamily="34" charset="0"/>
                <a:cs typeface="Arial" pitchFamily="34" charset="0"/>
              </a:rPr>
              <a:t>Perception </a:t>
            </a:r>
            <a:r>
              <a:rPr lang="en-GB" sz="1100" dirty="0">
                <a:solidFill>
                  <a:srgbClr val="FFFFFF"/>
                </a:solidFill>
                <a:latin typeface="Arial" pitchFamily="34" charset="0"/>
                <a:cs typeface="Arial" pitchFamily="34" charset="0"/>
              </a:rPr>
              <a:t>of IT as an ally</a:t>
            </a:r>
          </a:p>
        </p:txBody>
      </p:sp>
      <p:sp>
        <p:nvSpPr>
          <p:cNvPr id="29" name="TextBox 28"/>
          <p:cNvSpPr txBox="1"/>
          <p:nvPr/>
        </p:nvSpPr>
        <p:spPr>
          <a:xfrm>
            <a:off x="220202" y="1159048"/>
            <a:ext cx="4935829" cy="313932"/>
          </a:xfrm>
          <a:prstGeom prst="rect">
            <a:avLst/>
          </a:prstGeom>
          <a:noFill/>
        </p:spPr>
        <p:txBody>
          <a:bodyPr wrap="square" rtlCol="0">
            <a:spAutoFit/>
          </a:bodyPr>
          <a:lstStyle/>
          <a:p>
            <a:r>
              <a:rPr lang="en-GB" sz="1800" b="0" dirty="0">
                <a:solidFill>
                  <a:srgbClr val="FFFFFF"/>
                </a:solidFill>
                <a:latin typeface="Arial" pitchFamily="34" charset="0"/>
                <a:ea typeface="Segoe UI" pitchFamily="34" charset="0"/>
                <a:cs typeface="Arial" pitchFamily="34" charset="0"/>
              </a:rPr>
              <a:t>Latest Screen &amp; Desk Technology</a:t>
            </a:r>
          </a:p>
        </p:txBody>
      </p:sp>
      <p:pic>
        <p:nvPicPr>
          <p:cNvPr id="20" name="Picture 5" descr="\\psf\Home\work\TagDHL\Accenture-benefits-deck\Acc_Desktop_Prezi_Assets\Icons\HR&amp;Corp_icon.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78350" y="3024547"/>
            <a:ext cx="144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psf\Home\work\TagDHL\Accenture-benefits-deck\Acc_Desktop_Prezi_Assets\Icons\headofdesk_icon.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578350" y="1462089"/>
            <a:ext cx="144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psf\Home\work\TagDHL\Accenture-benefits-deck\Acc_Desktop_Prezi_Assets\Icons\CIO&amp;CFO_icon.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7025" y="3024547"/>
            <a:ext cx="144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psf\Home\work\TagDHL\Accenture-benefits-deck\Acc_Desktop_Prezi_Assets\Icons\Trader_icon.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24139" y="1462089"/>
            <a:ext cx="1440000" cy="1437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297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1+#ppt_w/2"/>
                                          </p:val>
                                        </p:tav>
                                        <p:tav tm="100000">
                                          <p:val>
                                            <p:strVal val="#ppt_x"/>
                                          </p:val>
                                        </p:tav>
                                      </p:tavLst>
                                    </p:anim>
                                    <p:anim calcmode="lin" valueType="num">
                                      <p:cBhvr additive="base">
                                        <p:cTn id="23"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8"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1"/>
            <a:ext cx="9144001" cy="5143501"/>
          </a:xfrm>
          <a:prstGeom prst="rect">
            <a:avLst/>
          </a:prstGeom>
        </p:spPr>
      </p:pic>
      <p:sp>
        <p:nvSpPr>
          <p:cNvPr id="6" name="Title 5"/>
          <p:cNvSpPr>
            <a:spLocks noGrp="1"/>
          </p:cNvSpPr>
          <p:nvPr>
            <p:ph type="title"/>
          </p:nvPr>
        </p:nvSpPr>
        <p:spPr/>
        <p:txBody>
          <a:bodyPr/>
          <a:lstStyle/>
          <a:p>
            <a:r>
              <a:rPr lang="en-US" b="1" dirty="0" smtClean="0">
                <a:solidFill>
                  <a:srgbClr val="FFFFFF"/>
                </a:solidFill>
              </a:rPr>
              <a:t>Summary</a:t>
            </a:r>
            <a:endParaRPr lang="en-US" b="1" dirty="0">
              <a:solidFill>
                <a:srgbClr val="FFFFFF"/>
              </a:solidFill>
            </a:endParaRPr>
          </a:p>
        </p:txBody>
      </p:sp>
      <p:sp>
        <p:nvSpPr>
          <p:cNvPr id="4" name="Slide Number Placeholder 3"/>
          <p:cNvSpPr>
            <a:spLocks noGrp="1"/>
          </p:cNvSpPr>
          <p:nvPr>
            <p:ph type="sldNum" sz="quarter" idx="10"/>
          </p:nvPr>
        </p:nvSpPr>
        <p:spPr/>
        <p:txBody>
          <a:bodyPr/>
          <a:lstStyle/>
          <a:p>
            <a:fld id="{D341B97A-378E-4F69-9D74-E5B0730D91FC}" type="slidenum">
              <a:rPr lang="en-US" smtClean="0"/>
              <a:pPr/>
              <a:t>15</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65784984"/>
              </p:ext>
            </p:extLst>
          </p:nvPr>
        </p:nvGraphicFramePr>
        <p:xfrm>
          <a:off x="2128838" y="1166171"/>
          <a:ext cx="4883149" cy="3530112"/>
        </p:xfrm>
        <a:graphic>
          <a:graphicData uri="http://schemas.openxmlformats.org/drawingml/2006/table">
            <a:tbl>
              <a:tblPr firstRow="1" bandRow="1">
                <a:tableStyleId>{8799B23B-EC83-4686-B30A-512413B5E67A}</a:tableStyleId>
              </a:tblPr>
              <a:tblGrid>
                <a:gridCol w="1991811"/>
                <a:gridCol w="655370"/>
                <a:gridCol w="565417"/>
                <a:gridCol w="578268"/>
                <a:gridCol w="539716"/>
                <a:gridCol w="552567"/>
              </a:tblGrid>
              <a:tr h="563392">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r>
                        <a:rPr lang="en-GB" sz="1000" dirty="0" smtClean="0">
                          <a:solidFill>
                            <a:srgbClr val="FFFFFF"/>
                          </a:solidFill>
                        </a:rPr>
                        <a:t>Trader</a:t>
                      </a: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r>
                        <a:rPr lang="en-GB" sz="1000" dirty="0" smtClean="0">
                          <a:solidFill>
                            <a:srgbClr val="FFFFFF"/>
                          </a:solidFill>
                        </a:rPr>
                        <a:t>Head</a:t>
                      </a:r>
                      <a:r>
                        <a:rPr lang="en-GB" sz="1000" baseline="0" dirty="0" smtClean="0">
                          <a:solidFill>
                            <a:srgbClr val="FFFFFF"/>
                          </a:solidFill>
                        </a:rPr>
                        <a:t> Of Desk</a:t>
                      </a: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r>
                        <a:rPr lang="en-GB" sz="1000" dirty="0" smtClean="0">
                          <a:solidFill>
                            <a:srgbClr val="FFFFFF"/>
                          </a:solidFill>
                        </a:rPr>
                        <a:t>CIO</a:t>
                      </a: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r>
                        <a:rPr lang="en-GB" sz="1000" dirty="0" smtClean="0">
                          <a:solidFill>
                            <a:srgbClr val="FFFFFF"/>
                          </a:solidFill>
                        </a:rPr>
                        <a:t>CFO</a:t>
                      </a: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r>
                        <a:rPr lang="en-GB" sz="1000" dirty="0" smtClean="0">
                          <a:solidFill>
                            <a:srgbClr val="FFFFFF"/>
                          </a:solidFill>
                        </a:rPr>
                        <a:t>HR</a:t>
                      </a: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r>
              <a:tr h="370840">
                <a:tc>
                  <a:txBody>
                    <a:bodyPr/>
                    <a:lstStyle/>
                    <a:p>
                      <a:pPr algn="ctr"/>
                      <a:r>
                        <a:rPr lang="en-GB" sz="1000" b="1" dirty="0" smtClean="0">
                          <a:solidFill>
                            <a:srgbClr val="FFFFFF"/>
                          </a:solidFill>
                        </a:rPr>
                        <a:t>Integrated </a:t>
                      </a:r>
                      <a:r>
                        <a:rPr lang="en-GB" sz="1000" b="1" dirty="0" err="1" smtClean="0">
                          <a:solidFill>
                            <a:srgbClr val="FFFFFF"/>
                          </a:solidFill>
                        </a:rPr>
                        <a:t>comms</a:t>
                      </a: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r>
              <a:tr h="370840">
                <a:tc>
                  <a:txBody>
                    <a:bodyPr/>
                    <a:lstStyle/>
                    <a:p>
                      <a:pPr algn="ctr"/>
                      <a:r>
                        <a:rPr lang="en-GB" sz="1000" b="1" dirty="0" smtClean="0">
                          <a:solidFill>
                            <a:srgbClr val="FFFFFF"/>
                          </a:solidFill>
                        </a:rPr>
                        <a:t>Enhanced</a:t>
                      </a:r>
                      <a:r>
                        <a:rPr lang="en-GB" sz="1000" b="1" baseline="0" dirty="0" smtClean="0">
                          <a:solidFill>
                            <a:srgbClr val="FFFFFF"/>
                          </a:solidFill>
                        </a:rPr>
                        <a:t> context sharing</a:t>
                      </a: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r>
              <a:tr h="370840">
                <a:tc>
                  <a:txBody>
                    <a:bodyPr/>
                    <a:lstStyle/>
                    <a:p>
                      <a:pPr algn="ctr"/>
                      <a:r>
                        <a:rPr lang="en-GB" sz="1000" b="1" dirty="0" smtClean="0">
                          <a:solidFill>
                            <a:srgbClr val="FFFFFF"/>
                          </a:solidFill>
                        </a:rPr>
                        <a:t>Alerts &amp;</a:t>
                      </a:r>
                      <a:r>
                        <a:rPr lang="en-GB" sz="1000" b="1" baseline="0" dirty="0" smtClean="0">
                          <a:solidFill>
                            <a:srgbClr val="FFFFFF"/>
                          </a:solidFill>
                        </a:rPr>
                        <a:t> Notifications</a:t>
                      </a: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r>
              <a:tr h="370840">
                <a:tc>
                  <a:txBody>
                    <a:bodyPr/>
                    <a:lstStyle/>
                    <a:p>
                      <a:pPr algn="ctr"/>
                      <a:r>
                        <a:rPr lang="en-GB" sz="1000" b="1" dirty="0" smtClean="0">
                          <a:solidFill>
                            <a:srgbClr val="FFFFFF"/>
                          </a:solidFill>
                        </a:rPr>
                        <a:t>Integrated CRM</a:t>
                      </a: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r>
              <a:tr h="370840">
                <a:tc>
                  <a:txBody>
                    <a:bodyPr/>
                    <a:lstStyle/>
                    <a:p>
                      <a:pPr algn="ctr"/>
                      <a:r>
                        <a:rPr lang="en-GB" sz="1000" b="1" dirty="0" smtClean="0">
                          <a:solidFill>
                            <a:srgbClr val="FFFFFF"/>
                          </a:solidFill>
                        </a:rPr>
                        <a:t>Windows 8 OS</a:t>
                      </a: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r>
              <a:tr h="370840">
                <a:tc>
                  <a:txBody>
                    <a:bodyPr/>
                    <a:lstStyle/>
                    <a:p>
                      <a:pPr algn="ctr"/>
                      <a:r>
                        <a:rPr lang="en-GB" sz="1000" b="1" dirty="0" smtClean="0">
                          <a:solidFill>
                            <a:srgbClr val="FFFFFF"/>
                          </a:solidFill>
                        </a:rPr>
                        <a:t>Remote Working Capability</a:t>
                      </a: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r>
              <a:tr h="370840">
                <a:tc>
                  <a:txBody>
                    <a:bodyPr/>
                    <a:lstStyle/>
                    <a:p>
                      <a:pPr algn="ctr"/>
                      <a:r>
                        <a:rPr lang="en-GB" sz="1000" b="1" dirty="0" smtClean="0">
                          <a:solidFill>
                            <a:srgbClr val="FFFFFF"/>
                          </a:solidFill>
                        </a:rPr>
                        <a:t>Environmental</a:t>
                      </a:r>
                      <a:r>
                        <a:rPr lang="en-GB" sz="1000" b="1" baseline="0" dirty="0" smtClean="0">
                          <a:solidFill>
                            <a:srgbClr val="FFFFFF"/>
                          </a:solidFill>
                        </a:rPr>
                        <a:t> Features</a:t>
                      </a: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r>
              <a:tr h="370840">
                <a:tc>
                  <a:txBody>
                    <a:bodyPr/>
                    <a:lstStyle/>
                    <a:p>
                      <a:pPr algn="ctr"/>
                      <a:r>
                        <a:rPr lang="en-GB" sz="1000" b="1" dirty="0" smtClean="0">
                          <a:solidFill>
                            <a:srgbClr val="FFFFFF"/>
                          </a:solidFill>
                        </a:rPr>
                        <a:t>Improved Ergonomics</a:t>
                      </a: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c>
                  <a:txBody>
                    <a:bodyPr/>
                    <a:lstStyle/>
                    <a:p>
                      <a:pPr algn="ctr"/>
                      <a:endParaRPr lang="en-GB" sz="1000" b="1" dirty="0">
                        <a:solidFill>
                          <a:srgbClr val="FFFFFF"/>
                        </a:solidFill>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tr>
            </a:tbl>
          </a:graphicData>
        </a:graphic>
      </p:graphicFrame>
      <p:sp>
        <p:nvSpPr>
          <p:cNvPr id="7" name="Rectangle 6"/>
          <p:cNvSpPr/>
          <p:nvPr/>
        </p:nvSpPr>
        <p:spPr bwMode="auto">
          <a:xfrm>
            <a:off x="4370534" y="1832486"/>
            <a:ext cx="180000" cy="180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latin typeface="Arial" charset="0"/>
            </a:endParaRPr>
          </a:p>
        </p:txBody>
      </p:sp>
      <p:sp>
        <p:nvSpPr>
          <p:cNvPr id="536" name="Rectangle 535"/>
          <p:cNvSpPr/>
          <p:nvPr/>
        </p:nvSpPr>
        <p:spPr bwMode="auto">
          <a:xfrm>
            <a:off x="4973812" y="1836445"/>
            <a:ext cx="180000" cy="180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latin typeface="Arial" charset="0"/>
            </a:endParaRPr>
          </a:p>
        </p:txBody>
      </p:sp>
      <p:sp>
        <p:nvSpPr>
          <p:cNvPr id="537" name="Rectangle 536"/>
          <p:cNvSpPr/>
          <p:nvPr/>
        </p:nvSpPr>
        <p:spPr bwMode="auto">
          <a:xfrm>
            <a:off x="5527801" y="1836445"/>
            <a:ext cx="180000" cy="180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latin typeface="Arial" charset="0"/>
            </a:endParaRPr>
          </a:p>
        </p:txBody>
      </p:sp>
      <p:sp>
        <p:nvSpPr>
          <p:cNvPr id="538" name="Rectangle 537"/>
          <p:cNvSpPr/>
          <p:nvPr/>
        </p:nvSpPr>
        <p:spPr bwMode="auto">
          <a:xfrm>
            <a:off x="6065063" y="1832487"/>
            <a:ext cx="180000" cy="180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latin typeface="Arial" charset="0"/>
            </a:endParaRPr>
          </a:p>
        </p:txBody>
      </p:sp>
      <p:sp>
        <p:nvSpPr>
          <p:cNvPr id="539" name="Rectangle 538"/>
          <p:cNvSpPr/>
          <p:nvPr/>
        </p:nvSpPr>
        <p:spPr bwMode="auto">
          <a:xfrm>
            <a:off x="4370534" y="2200621"/>
            <a:ext cx="180000" cy="180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latin typeface="Arial" charset="0"/>
            </a:endParaRPr>
          </a:p>
        </p:txBody>
      </p:sp>
      <p:sp>
        <p:nvSpPr>
          <p:cNvPr id="540" name="Rectangle 539"/>
          <p:cNvSpPr/>
          <p:nvPr/>
        </p:nvSpPr>
        <p:spPr bwMode="auto">
          <a:xfrm>
            <a:off x="4973812" y="2200621"/>
            <a:ext cx="180000" cy="180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latin typeface="Arial" charset="0"/>
            </a:endParaRPr>
          </a:p>
        </p:txBody>
      </p:sp>
      <p:sp>
        <p:nvSpPr>
          <p:cNvPr id="541" name="Rectangle 540"/>
          <p:cNvSpPr/>
          <p:nvPr/>
        </p:nvSpPr>
        <p:spPr bwMode="auto">
          <a:xfrm>
            <a:off x="4370534" y="2568757"/>
            <a:ext cx="180000" cy="180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latin typeface="Arial" charset="0"/>
            </a:endParaRPr>
          </a:p>
        </p:txBody>
      </p:sp>
      <p:sp>
        <p:nvSpPr>
          <p:cNvPr id="542" name="Rectangle 541"/>
          <p:cNvSpPr/>
          <p:nvPr/>
        </p:nvSpPr>
        <p:spPr bwMode="auto">
          <a:xfrm>
            <a:off x="4973812" y="2568757"/>
            <a:ext cx="180000" cy="180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latin typeface="Arial" charset="0"/>
            </a:endParaRPr>
          </a:p>
        </p:txBody>
      </p:sp>
      <p:sp>
        <p:nvSpPr>
          <p:cNvPr id="543" name="Rectangle 542"/>
          <p:cNvSpPr/>
          <p:nvPr/>
        </p:nvSpPr>
        <p:spPr bwMode="auto">
          <a:xfrm>
            <a:off x="4370534" y="2948767"/>
            <a:ext cx="180000" cy="180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latin typeface="Arial" charset="0"/>
            </a:endParaRPr>
          </a:p>
        </p:txBody>
      </p:sp>
      <p:sp>
        <p:nvSpPr>
          <p:cNvPr id="544" name="Rectangle 543"/>
          <p:cNvSpPr/>
          <p:nvPr/>
        </p:nvSpPr>
        <p:spPr bwMode="auto">
          <a:xfrm>
            <a:off x="4973812" y="2934913"/>
            <a:ext cx="180000" cy="180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latin typeface="Arial" charset="0"/>
            </a:endParaRPr>
          </a:p>
        </p:txBody>
      </p:sp>
      <p:sp>
        <p:nvSpPr>
          <p:cNvPr id="545" name="Rectangle 544"/>
          <p:cNvSpPr/>
          <p:nvPr/>
        </p:nvSpPr>
        <p:spPr bwMode="auto">
          <a:xfrm>
            <a:off x="4370534" y="3321887"/>
            <a:ext cx="180000" cy="180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latin typeface="Arial" charset="0"/>
            </a:endParaRPr>
          </a:p>
        </p:txBody>
      </p:sp>
      <p:sp>
        <p:nvSpPr>
          <p:cNvPr id="546" name="Rectangle 545"/>
          <p:cNvSpPr/>
          <p:nvPr/>
        </p:nvSpPr>
        <p:spPr bwMode="auto">
          <a:xfrm>
            <a:off x="4973812" y="3321888"/>
            <a:ext cx="180000" cy="180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latin typeface="Arial" charset="0"/>
            </a:endParaRPr>
          </a:p>
        </p:txBody>
      </p:sp>
      <p:sp>
        <p:nvSpPr>
          <p:cNvPr id="547" name="Rectangle 546"/>
          <p:cNvSpPr/>
          <p:nvPr/>
        </p:nvSpPr>
        <p:spPr bwMode="auto">
          <a:xfrm>
            <a:off x="5527801" y="3321888"/>
            <a:ext cx="180000" cy="180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latin typeface="Arial" charset="0"/>
            </a:endParaRPr>
          </a:p>
        </p:txBody>
      </p:sp>
      <p:sp>
        <p:nvSpPr>
          <p:cNvPr id="548" name="Rectangle 547"/>
          <p:cNvSpPr/>
          <p:nvPr/>
        </p:nvSpPr>
        <p:spPr bwMode="auto">
          <a:xfrm>
            <a:off x="4370534" y="3685037"/>
            <a:ext cx="180000" cy="180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latin typeface="Arial" charset="0"/>
            </a:endParaRPr>
          </a:p>
        </p:txBody>
      </p:sp>
      <p:sp>
        <p:nvSpPr>
          <p:cNvPr id="549" name="Rectangle 548"/>
          <p:cNvSpPr/>
          <p:nvPr/>
        </p:nvSpPr>
        <p:spPr bwMode="auto">
          <a:xfrm>
            <a:off x="4973812" y="3685037"/>
            <a:ext cx="180000" cy="180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latin typeface="Arial" charset="0"/>
            </a:endParaRPr>
          </a:p>
        </p:txBody>
      </p:sp>
      <p:sp>
        <p:nvSpPr>
          <p:cNvPr id="550" name="Rectangle 549"/>
          <p:cNvSpPr/>
          <p:nvPr/>
        </p:nvSpPr>
        <p:spPr bwMode="auto">
          <a:xfrm>
            <a:off x="6065063" y="3685038"/>
            <a:ext cx="180000" cy="180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latin typeface="Arial" charset="0"/>
            </a:endParaRPr>
          </a:p>
        </p:txBody>
      </p:sp>
      <p:sp>
        <p:nvSpPr>
          <p:cNvPr id="551" name="Rectangle 550"/>
          <p:cNvSpPr/>
          <p:nvPr/>
        </p:nvSpPr>
        <p:spPr bwMode="auto">
          <a:xfrm>
            <a:off x="6622819" y="3685037"/>
            <a:ext cx="180000" cy="180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latin typeface="Arial" charset="0"/>
            </a:endParaRPr>
          </a:p>
        </p:txBody>
      </p:sp>
      <p:sp>
        <p:nvSpPr>
          <p:cNvPr id="552" name="Rectangle 551"/>
          <p:cNvSpPr/>
          <p:nvPr/>
        </p:nvSpPr>
        <p:spPr bwMode="auto">
          <a:xfrm>
            <a:off x="6622819" y="4053172"/>
            <a:ext cx="180000" cy="180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latin typeface="Arial" charset="0"/>
            </a:endParaRPr>
          </a:p>
        </p:txBody>
      </p:sp>
      <p:sp>
        <p:nvSpPr>
          <p:cNvPr id="553" name="Rectangle 552"/>
          <p:cNvSpPr/>
          <p:nvPr/>
        </p:nvSpPr>
        <p:spPr bwMode="auto">
          <a:xfrm>
            <a:off x="6065063" y="4041297"/>
            <a:ext cx="180000" cy="180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latin typeface="Arial" charset="0"/>
            </a:endParaRPr>
          </a:p>
        </p:txBody>
      </p:sp>
      <p:sp>
        <p:nvSpPr>
          <p:cNvPr id="554" name="Rectangle 553"/>
          <p:cNvSpPr/>
          <p:nvPr/>
        </p:nvSpPr>
        <p:spPr bwMode="auto">
          <a:xfrm>
            <a:off x="5527801" y="4041297"/>
            <a:ext cx="180000" cy="180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latin typeface="Arial" charset="0"/>
            </a:endParaRPr>
          </a:p>
        </p:txBody>
      </p:sp>
      <p:sp>
        <p:nvSpPr>
          <p:cNvPr id="555" name="Rectangle 554"/>
          <p:cNvSpPr/>
          <p:nvPr/>
        </p:nvSpPr>
        <p:spPr bwMode="auto">
          <a:xfrm>
            <a:off x="4370534" y="4421307"/>
            <a:ext cx="180000" cy="180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latin typeface="Arial" charset="0"/>
            </a:endParaRPr>
          </a:p>
        </p:txBody>
      </p:sp>
      <p:sp>
        <p:nvSpPr>
          <p:cNvPr id="556" name="Rectangle 555"/>
          <p:cNvSpPr/>
          <p:nvPr/>
        </p:nvSpPr>
        <p:spPr bwMode="auto">
          <a:xfrm>
            <a:off x="4973812" y="4421307"/>
            <a:ext cx="180000" cy="180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latin typeface="Arial" charset="0"/>
            </a:endParaRPr>
          </a:p>
        </p:txBody>
      </p:sp>
      <p:sp>
        <p:nvSpPr>
          <p:cNvPr id="558" name="Rectangle 557"/>
          <p:cNvSpPr/>
          <p:nvPr/>
        </p:nvSpPr>
        <p:spPr bwMode="auto">
          <a:xfrm>
            <a:off x="6622819" y="4433183"/>
            <a:ext cx="180000" cy="18000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62635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
                                        <p:tgtEl>
                                          <p:spTgt spid="7"/>
                                        </p:tgtEl>
                                      </p:cBhvr>
                                    </p:animEffect>
                                  </p:childTnLst>
                                </p:cTn>
                              </p:par>
                            </p:childTnLst>
                          </p:cTn>
                        </p:par>
                        <p:par>
                          <p:cTn id="8" fill="hold">
                            <p:stCondLst>
                              <p:cond delay="10"/>
                            </p:stCondLst>
                            <p:childTnLst>
                              <p:par>
                                <p:cTn id="9" presetID="10" presetClass="entr" presetSubtype="0" fill="hold" grpId="0" nodeType="afterEffect">
                                  <p:stCondLst>
                                    <p:cond delay="0"/>
                                  </p:stCondLst>
                                  <p:childTnLst>
                                    <p:set>
                                      <p:cBhvr>
                                        <p:cTn id="10" dur="1" fill="hold">
                                          <p:stCondLst>
                                            <p:cond delay="0"/>
                                          </p:stCondLst>
                                        </p:cTn>
                                        <p:tgtEl>
                                          <p:spTgt spid="539"/>
                                        </p:tgtEl>
                                        <p:attrNameLst>
                                          <p:attrName>style.visibility</p:attrName>
                                        </p:attrNameLst>
                                      </p:cBhvr>
                                      <p:to>
                                        <p:strVal val="visible"/>
                                      </p:to>
                                    </p:set>
                                    <p:animEffect transition="in" filter="fade">
                                      <p:cBhvr>
                                        <p:cTn id="11" dur="10"/>
                                        <p:tgtEl>
                                          <p:spTgt spid="539"/>
                                        </p:tgtEl>
                                      </p:cBhvr>
                                    </p:animEffect>
                                  </p:childTnLst>
                                </p:cTn>
                              </p:par>
                            </p:childTnLst>
                          </p:cTn>
                        </p:par>
                        <p:par>
                          <p:cTn id="12" fill="hold">
                            <p:stCondLst>
                              <p:cond delay="20"/>
                            </p:stCondLst>
                            <p:childTnLst>
                              <p:par>
                                <p:cTn id="13" presetID="10" presetClass="entr" presetSubtype="0" fill="hold" grpId="0" nodeType="afterEffect">
                                  <p:stCondLst>
                                    <p:cond delay="0"/>
                                  </p:stCondLst>
                                  <p:childTnLst>
                                    <p:set>
                                      <p:cBhvr>
                                        <p:cTn id="14" dur="1" fill="hold">
                                          <p:stCondLst>
                                            <p:cond delay="0"/>
                                          </p:stCondLst>
                                        </p:cTn>
                                        <p:tgtEl>
                                          <p:spTgt spid="541"/>
                                        </p:tgtEl>
                                        <p:attrNameLst>
                                          <p:attrName>style.visibility</p:attrName>
                                        </p:attrNameLst>
                                      </p:cBhvr>
                                      <p:to>
                                        <p:strVal val="visible"/>
                                      </p:to>
                                    </p:set>
                                    <p:animEffect transition="in" filter="fade">
                                      <p:cBhvr>
                                        <p:cTn id="15" dur="10"/>
                                        <p:tgtEl>
                                          <p:spTgt spid="541"/>
                                        </p:tgtEl>
                                      </p:cBhvr>
                                    </p:animEffect>
                                  </p:childTnLst>
                                </p:cTn>
                              </p:par>
                            </p:childTnLst>
                          </p:cTn>
                        </p:par>
                        <p:par>
                          <p:cTn id="16" fill="hold">
                            <p:stCondLst>
                              <p:cond delay="30"/>
                            </p:stCondLst>
                            <p:childTnLst>
                              <p:par>
                                <p:cTn id="17" presetID="10" presetClass="entr" presetSubtype="0" fill="hold" grpId="0" nodeType="afterEffect">
                                  <p:stCondLst>
                                    <p:cond delay="0"/>
                                  </p:stCondLst>
                                  <p:childTnLst>
                                    <p:set>
                                      <p:cBhvr>
                                        <p:cTn id="18" dur="1" fill="hold">
                                          <p:stCondLst>
                                            <p:cond delay="0"/>
                                          </p:stCondLst>
                                        </p:cTn>
                                        <p:tgtEl>
                                          <p:spTgt spid="543"/>
                                        </p:tgtEl>
                                        <p:attrNameLst>
                                          <p:attrName>style.visibility</p:attrName>
                                        </p:attrNameLst>
                                      </p:cBhvr>
                                      <p:to>
                                        <p:strVal val="visible"/>
                                      </p:to>
                                    </p:set>
                                    <p:animEffect transition="in" filter="fade">
                                      <p:cBhvr>
                                        <p:cTn id="19" dur="10"/>
                                        <p:tgtEl>
                                          <p:spTgt spid="543"/>
                                        </p:tgtEl>
                                      </p:cBhvr>
                                    </p:animEffect>
                                  </p:childTnLst>
                                </p:cTn>
                              </p:par>
                            </p:childTnLst>
                          </p:cTn>
                        </p:par>
                        <p:par>
                          <p:cTn id="20" fill="hold">
                            <p:stCondLst>
                              <p:cond delay="40"/>
                            </p:stCondLst>
                            <p:childTnLst>
                              <p:par>
                                <p:cTn id="21" presetID="10" presetClass="entr" presetSubtype="0" fill="hold" grpId="0" nodeType="afterEffect">
                                  <p:stCondLst>
                                    <p:cond delay="0"/>
                                  </p:stCondLst>
                                  <p:childTnLst>
                                    <p:set>
                                      <p:cBhvr>
                                        <p:cTn id="22" dur="1" fill="hold">
                                          <p:stCondLst>
                                            <p:cond delay="0"/>
                                          </p:stCondLst>
                                        </p:cTn>
                                        <p:tgtEl>
                                          <p:spTgt spid="545"/>
                                        </p:tgtEl>
                                        <p:attrNameLst>
                                          <p:attrName>style.visibility</p:attrName>
                                        </p:attrNameLst>
                                      </p:cBhvr>
                                      <p:to>
                                        <p:strVal val="visible"/>
                                      </p:to>
                                    </p:set>
                                    <p:animEffect transition="in" filter="fade">
                                      <p:cBhvr>
                                        <p:cTn id="23" dur="10"/>
                                        <p:tgtEl>
                                          <p:spTgt spid="545"/>
                                        </p:tgtEl>
                                      </p:cBhvr>
                                    </p:animEffect>
                                  </p:childTnLst>
                                </p:cTn>
                              </p:par>
                            </p:childTnLst>
                          </p:cTn>
                        </p:par>
                        <p:par>
                          <p:cTn id="24" fill="hold">
                            <p:stCondLst>
                              <p:cond delay="50"/>
                            </p:stCondLst>
                            <p:childTnLst>
                              <p:par>
                                <p:cTn id="25" presetID="10" presetClass="entr" presetSubtype="0" fill="hold" grpId="0" nodeType="afterEffect">
                                  <p:stCondLst>
                                    <p:cond delay="0"/>
                                  </p:stCondLst>
                                  <p:childTnLst>
                                    <p:set>
                                      <p:cBhvr>
                                        <p:cTn id="26" dur="1" fill="hold">
                                          <p:stCondLst>
                                            <p:cond delay="0"/>
                                          </p:stCondLst>
                                        </p:cTn>
                                        <p:tgtEl>
                                          <p:spTgt spid="548"/>
                                        </p:tgtEl>
                                        <p:attrNameLst>
                                          <p:attrName>style.visibility</p:attrName>
                                        </p:attrNameLst>
                                      </p:cBhvr>
                                      <p:to>
                                        <p:strVal val="visible"/>
                                      </p:to>
                                    </p:set>
                                    <p:animEffect transition="in" filter="fade">
                                      <p:cBhvr>
                                        <p:cTn id="27" dur="10"/>
                                        <p:tgtEl>
                                          <p:spTgt spid="548"/>
                                        </p:tgtEl>
                                      </p:cBhvr>
                                    </p:animEffect>
                                  </p:childTnLst>
                                </p:cTn>
                              </p:par>
                            </p:childTnLst>
                          </p:cTn>
                        </p:par>
                        <p:par>
                          <p:cTn id="28" fill="hold">
                            <p:stCondLst>
                              <p:cond delay="60"/>
                            </p:stCondLst>
                            <p:childTnLst>
                              <p:par>
                                <p:cTn id="29" presetID="10" presetClass="entr" presetSubtype="0" fill="hold" grpId="0" nodeType="afterEffect">
                                  <p:stCondLst>
                                    <p:cond delay="0"/>
                                  </p:stCondLst>
                                  <p:childTnLst>
                                    <p:set>
                                      <p:cBhvr>
                                        <p:cTn id="30" dur="1" fill="hold">
                                          <p:stCondLst>
                                            <p:cond delay="0"/>
                                          </p:stCondLst>
                                        </p:cTn>
                                        <p:tgtEl>
                                          <p:spTgt spid="555"/>
                                        </p:tgtEl>
                                        <p:attrNameLst>
                                          <p:attrName>style.visibility</p:attrName>
                                        </p:attrNameLst>
                                      </p:cBhvr>
                                      <p:to>
                                        <p:strVal val="visible"/>
                                      </p:to>
                                    </p:set>
                                    <p:animEffect transition="in" filter="fade">
                                      <p:cBhvr>
                                        <p:cTn id="31" dur="10"/>
                                        <p:tgtEl>
                                          <p:spTgt spid="55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36"/>
                                        </p:tgtEl>
                                        <p:attrNameLst>
                                          <p:attrName>style.visibility</p:attrName>
                                        </p:attrNameLst>
                                      </p:cBhvr>
                                      <p:to>
                                        <p:strVal val="visible"/>
                                      </p:to>
                                    </p:set>
                                    <p:animEffect transition="in" filter="fade">
                                      <p:cBhvr>
                                        <p:cTn id="36" dur="10"/>
                                        <p:tgtEl>
                                          <p:spTgt spid="536"/>
                                        </p:tgtEl>
                                      </p:cBhvr>
                                    </p:animEffect>
                                  </p:childTnLst>
                                </p:cTn>
                              </p:par>
                            </p:childTnLst>
                          </p:cTn>
                        </p:par>
                        <p:par>
                          <p:cTn id="37" fill="hold">
                            <p:stCondLst>
                              <p:cond delay="10"/>
                            </p:stCondLst>
                            <p:childTnLst>
                              <p:par>
                                <p:cTn id="38" presetID="10" presetClass="entr" presetSubtype="0" fill="hold" grpId="0" nodeType="afterEffect">
                                  <p:stCondLst>
                                    <p:cond delay="0"/>
                                  </p:stCondLst>
                                  <p:childTnLst>
                                    <p:set>
                                      <p:cBhvr>
                                        <p:cTn id="39" dur="1" fill="hold">
                                          <p:stCondLst>
                                            <p:cond delay="0"/>
                                          </p:stCondLst>
                                        </p:cTn>
                                        <p:tgtEl>
                                          <p:spTgt spid="540"/>
                                        </p:tgtEl>
                                        <p:attrNameLst>
                                          <p:attrName>style.visibility</p:attrName>
                                        </p:attrNameLst>
                                      </p:cBhvr>
                                      <p:to>
                                        <p:strVal val="visible"/>
                                      </p:to>
                                    </p:set>
                                    <p:animEffect transition="in" filter="fade">
                                      <p:cBhvr>
                                        <p:cTn id="40" dur="10"/>
                                        <p:tgtEl>
                                          <p:spTgt spid="540"/>
                                        </p:tgtEl>
                                      </p:cBhvr>
                                    </p:animEffect>
                                  </p:childTnLst>
                                </p:cTn>
                              </p:par>
                            </p:childTnLst>
                          </p:cTn>
                        </p:par>
                        <p:par>
                          <p:cTn id="41" fill="hold">
                            <p:stCondLst>
                              <p:cond delay="20"/>
                            </p:stCondLst>
                            <p:childTnLst>
                              <p:par>
                                <p:cTn id="42" presetID="10" presetClass="entr" presetSubtype="0" fill="hold" grpId="0" nodeType="afterEffect">
                                  <p:stCondLst>
                                    <p:cond delay="0"/>
                                  </p:stCondLst>
                                  <p:childTnLst>
                                    <p:set>
                                      <p:cBhvr>
                                        <p:cTn id="43" dur="1" fill="hold">
                                          <p:stCondLst>
                                            <p:cond delay="0"/>
                                          </p:stCondLst>
                                        </p:cTn>
                                        <p:tgtEl>
                                          <p:spTgt spid="542"/>
                                        </p:tgtEl>
                                        <p:attrNameLst>
                                          <p:attrName>style.visibility</p:attrName>
                                        </p:attrNameLst>
                                      </p:cBhvr>
                                      <p:to>
                                        <p:strVal val="visible"/>
                                      </p:to>
                                    </p:set>
                                    <p:animEffect transition="in" filter="fade">
                                      <p:cBhvr>
                                        <p:cTn id="44" dur="10"/>
                                        <p:tgtEl>
                                          <p:spTgt spid="542"/>
                                        </p:tgtEl>
                                      </p:cBhvr>
                                    </p:animEffect>
                                  </p:childTnLst>
                                </p:cTn>
                              </p:par>
                            </p:childTnLst>
                          </p:cTn>
                        </p:par>
                        <p:par>
                          <p:cTn id="45" fill="hold">
                            <p:stCondLst>
                              <p:cond delay="30"/>
                            </p:stCondLst>
                            <p:childTnLst>
                              <p:par>
                                <p:cTn id="46" presetID="10" presetClass="entr" presetSubtype="0" fill="hold" grpId="0" nodeType="afterEffect">
                                  <p:stCondLst>
                                    <p:cond delay="0"/>
                                  </p:stCondLst>
                                  <p:childTnLst>
                                    <p:set>
                                      <p:cBhvr>
                                        <p:cTn id="47" dur="1" fill="hold">
                                          <p:stCondLst>
                                            <p:cond delay="0"/>
                                          </p:stCondLst>
                                        </p:cTn>
                                        <p:tgtEl>
                                          <p:spTgt spid="544"/>
                                        </p:tgtEl>
                                        <p:attrNameLst>
                                          <p:attrName>style.visibility</p:attrName>
                                        </p:attrNameLst>
                                      </p:cBhvr>
                                      <p:to>
                                        <p:strVal val="visible"/>
                                      </p:to>
                                    </p:set>
                                    <p:animEffect transition="in" filter="fade">
                                      <p:cBhvr>
                                        <p:cTn id="48" dur="10"/>
                                        <p:tgtEl>
                                          <p:spTgt spid="544"/>
                                        </p:tgtEl>
                                      </p:cBhvr>
                                    </p:animEffect>
                                  </p:childTnLst>
                                </p:cTn>
                              </p:par>
                            </p:childTnLst>
                          </p:cTn>
                        </p:par>
                        <p:par>
                          <p:cTn id="49" fill="hold">
                            <p:stCondLst>
                              <p:cond delay="40"/>
                            </p:stCondLst>
                            <p:childTnLst>
                              <p:par>
                                <p:cTn id="50" presetID="10" presetClass="entr" presetSubtype="0" fill="hold" grpId="0" nodeType="afterEffect">
                                  <p:stCondLst>
                                    <p:cond delay="0"/>
                                  </p:stCondLst>
                                  <p:childTnLst>
                                    <p:set>
                                      <p:cBhvr>
                                        <p:cTn id="51" dur="1" fill="hold">
                                          <p:stCondLst>
                                            <p:cond delay="0"/>
                                          </p:stCondLst>
                                        </p:cTn>
                                        <p:tgtEl>
                                          <p:spTgt spid="546"/>
                                        </p:tgtEl>
                                        <p:attrNameLst>
                                          <p:attrName>style.visibility</p:attrName>
                                        </p:attrNameLst>
                                      </p:cBhvr>
                                      <p:to>
                                        <p:strVal val="visible"/>
                                      </p:to>
                                    </p:set>
                                    <p:animEffect transition="in" filter="fade">
                                      <p:cBhvr>
                                        <p:cTn id="52" dur="10"/>
                                        <p:tgtEl>
                                          <p:spTgt spid="546"/>
                                        </p:tgtEl>
                                      </p:cBhvr>
                                    </p:animEffect>
                                  </p:childTnLst>
                                </p:cTn>
                              </p:par>
                            </p:childTnLst>
                          </p:cTn>
                        </p:par>
                        <p:par>
                          <p:cTn id="53" fill="hold">
                            <p:stCondLst>
                              <p:cond delay="50"/>
                            </p:stCondLst>
                            <p:childTnLst>
                              <p:par>
                                <p:cTn id="54" presetID="10" presetClass="entr" presetSubtype="0" fill="hold" grpId="0" nodeType="afterEffect">
                                  <p:stCondLst>
                                    <p:cond delay="0"/>
                                  </p:stCondLst>
                                  <p:childTnLst>
                                    <p:set>
                                      <p:cBhvr>
                                        <p:cTn id="55" dur="1" fill="hold">
                                          <p:stCondLst>
                                            <p:cond delay="0"/>
                                          </p:stCondLst>
                                        </p:cTn>
                                        <p:tgtEl>
                                          <p:spTgt spid="549"/>
                                        </p:tgtEl>
                                        <p:attrNameLst>
                                          <p:attrName>style.visibility</p:attrName>
                                        </p:attrNameLst>
                                      </p:cBhvr>
                                      <p:to>
                                        <p:strVal val="visible"/>
                                      </p:to>
                                    </p:set>
                                    <p:animEffect transition="in" filter="fade">
                                      <p:cBhvr>
                                        <p:cTn id="56" dur="10"/>
                                        <p:tgtEl>
                                          <p:spTgt spid="549"/>
                                        </p:tgtEl>
                                      </p:cBhvr>
                                    </p:animEffect>
                                  </p:childTnLst>
                                </p:cTn>
                              </p:par>
                            </p:childTnLst>
                          </p:cTn>
                        </p:par>
                        <p:par>
                          <p:cTn id="57" fill="hold">
                            <p:stCondLst>
                              <p:cond delay="60"/>
                            </p:stCondLst>
                            <p:childTnLst>
                              <p:par>
                                <p:cTn id="58" presetID="10" presetClass="entr" presetSubtype="0" fill="hold" grpId="0" nodeType="afterEffect">
                                  <p:stCondLst>
                                    <p:cond delay="0"/>
                                  </p:stCondLst>
                                  <p:childTnLst>
                                    <p:set>
                                      <p:cBhvr>
                                        <p:cTn id="59" dur="1" fill="hold">
                                          <p:stCondLst>
                                            <p:cond delay="0"/>
                                          </p:stCondLst>
                                        </p:cTn>
                                        <p:tgtEl>
                                          <p:spTgt spid="556"/>
                                        </p:tgtEl>
                                        <p:attrNameLst>
                                          <p:attrName>style.visibility</p:attrName>
                                        </p:attrNameLst>
                                      </p:cBhvr>
                                      <p:to>
                                        <p:strVal val="visible"/>
                                      </p:to>
                                    </p:set>
                                    <p:animEffect transition="in" filter="fade">
                                      <p:cBhvr>
                                        <p:cTn id="60" dur="10"/>
                                        <p:tgtEl>
                                          <p:spTgt spid="55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37"/>
                                        </p:tgtEl>
                                        <p:attrNameLst>
                                          <p:attrName>style.visibility</p:attrName>
                                        </p:attrNameLst>
                                      </p:cBhvr>
                                      <p:to>
                                        <p:strVal val="visible"/>
                                      </p:to>
                                    </p:set>
                                    <p:animEffect transition="in" filter="fade">
                                      <p:cBhvr>
                                        <p:cTn id="65" dur="10"/>
                                        <p:tgtEl>
                                          <p:spTgt spid="537"/>
                                        </p:tgtEl>
                                      </p:cBhvr>
                                    </p:animEffect>
                                  </p:childTnLst>
                                </p:cTn>
                              </p:par>
                            </p:childTnLst>
                          </p:cTn>
                        </p:par>
                        <p:par>
                          <p:cTn id="66" fill="hold">
                            <p:stCondLst>
                              <p:cond delay="10"/>
                            </p:stCondLst>
                            <p:childTnLst>
                              <p:par>
                                <p:cTn id="67" presetID="10" presetClass="entr" presetSubtype="0" fill="hold" grpId="0" nodeType="afterEffect">
                                  <p:stCondLst>
                                    <p:cond delay="0"/>
                                  </p:stCondLst>
                                  <p:childTnLst>
                                    <p:set>
                                      <p:cBhvr>
                                        <p:cTn id="68" dur="1" fill="hold">
                                          <p:stCondLst>
                                            <p:cond delay="0"/>
                                          </p:stCondLst>
                                        </p:cTn>
                                        <p:tgtEl>
                                          <p:spTgt spid="547"/>
                                        </p:tgtEl>
                                        <p:attrNameLst>
                                          <p:attrName>style.visibility</p:attrName>
                                        </p:attrNameLst>
                                      </p:cBhvr>
                                      <p:to>
                                        <p:strVal val="visible"/>
                                      </p:to>
                                    </p:set>
                                    <p:animEffect transition="in" filter="fade">
                                      <p:cBhvr>
                                        <p:cTn id="69" dur="10"/>
                                        <p:tgtEl>
                                          <p:spTgt spid="547"/>
                                        </p:tgtEl>
                                      </p:cBhvr>
                                    </p:animEffect>
                                  </p:childTnLst>
                                </p:cTn>
                              </p:par>
                            </p:childTnLst>
                          </p:cTn>
                        </p:par>
                        <p:par>
                          <p:cTn id="70" fill="hold">
                            <p:stCondLst>
                              <p:cond delay="20"/>
                            </p:stCondLst>
                            <p:childTnLst>
                              <p:par>
                                <p:cTn id="71" presetID="10" presetClass="entr" presetSubtype="0" fill="hold" grpId="0" nodeType="afterEffect">
                                  <p:stCondLst>
                                    <p:cond delay="0"/>
                                  </p:stCondLst>
                                  <p:childTnLst>
                                    <p:set>
                                      <p:cBhvr>
                                        <p:cTn id="72" dur="1" fill="hold">
                                          <p:stCondLst>
                                            <p:cond delay="0"/>
                                          </p:stCondLst>
                                        </p:cTn>
                                        <p:tgtEl>
                                          <p:spTgt spid="554"/>
                                        </p:tgtEl>
                                        <p:attrNameLst>
                                          <p:attrName>style.visibility</p:attrName>
                                        </p:attrNameLst>
                                      </p:cBhvr>
                                      <p:to>
                                        <p:strVal val="visible"/>
                                      </p:to>
                                    </p:set>
                                    <p:animEffect transition="in" filter="fade">
                                      <p:cBhvr>
                                        <p:cTn id="73" dur="10"/>
                                        <p:tgtEl>
                                          <p:spTgt spid="55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538"/>
                                        </p:tgtEl>
                                        <p:attrNameLst>
                                          <p:attrName>style.visibility</p:attrName>
                                        </p:attrNameLst>
                                      </p:cBhvr>
                                      <p:to>
                                        <p:strVal val="visible"/>
                                      </p:to>
                                    </p:set>
                                    <p:animEffect transition="in" filter="fade">
                                      <p:cBhvr>
                                        <p:cTn id="78" dur="10"/>
                                        <p:tgtEl>
                                          <p:spTgt spid="538"/>
                                        </p:tgtEl>
                                      </p:cBhvr>
                                    </p:animEffect>
                                  </p:childTnLst>
                                </p:cTn>
                              </p:par>
                            </p:childTnLst>
                          </p:cTn>
                        </p:par>
                        <p:par>
                          <p:cTn id="79" fill="hold">
                            <p:stCondLst>
                              <p:cond delay="10"/>
                            </p:stCondLst>
                            <p:childTnLst>
                              <p:par>
                                <p:cTn id="80" presetID="10" presetClass="entr" presetSubtype="0" fill="hold" grpId="0" nodeType="afterEffect">
                                  <p:stCondLst>
                                    <p:cond delay="0"/>
                                  </p:stCondLst>
                                  <p:childTnLst>
                                    <p:set>
                                      <p:cBhvr>
                                        <p:cTn id="81" dur="1" fill="hold">
                                          <p:stCondLst>
                                            <p:cond delay="0"/>
                                          </p:stCondLst>
                                        </p:cTn>
                                        <p:tgtEl>
                                          <p:spTgt spid="550"/>
                                        </p:tgtEl>
                                        <p:attrNameLst>
                                          <p:attrName>style.visibility</p:attrName>
                                        </p:attrNameLst>
                                      </p:cBhvr>
                                      <p:to>
                                        <p:strVal val="visible"/>
                                      </p:to>
                                    </p:set>
                                    <p:animEffect transition="in" filter="fade">
                                      <p:cBhvr>
                                        <p:cTn id="82" dur="10"/>
                                        <p:tgtEl>
                                          <p:spTgt spid="550"/>
                                        </p:tgtEl>
                                      </p:cBhvr>
                                    </p:animEffect>
                                  </p:childTnLst>
                                </p:cTn>
                              </p:par>
                            </p:childTnLst>
                          </p:cTn>
                        </p:par>
                        <p:par>
                          <p:cTn id="83" fill="hold">
                            <p:stCondLst>
                              <p:cond delay="20"/>
                            </p:stCondLst>
                            <p:childTnLst>
                              <p:par>
                                <p:cTn id="84" presetID="10" presetClass="entr" presetSubtype="0" fill="hold" grpId="0" nodeType="afterEffect">
                                  <p:stCondLst>
                                    <p:cond delay="0"/>
                                  </p:stCondLst>
                                  <p:childTnLst>
                                    <p:set>
                                      <p:cBhvr>
                                        <p:cTn id="85" dur="1" fill="hold">
                                          <p:stCondLst>
                                            <p:cond delay="0"/>
                                          </p:stCondLst>
                                        </p:cTn>
                                        <p:tgtEl>
                                          <p:spTgt spid="553"/>
                                        </p:tgtEl>
                                        <p:attrNameLst>
                                          <p:attrName>style.visibility</p:attrName>
                                        </p:attrNameLst>
                                      </p:cBhvr>
                                      <p:to>
                                        <p:strVal val="visible"/>
                                      </p:to>
                                    </p:set>
                                    <p:animEffect transition="in" filter="fade">
                                      <p:cBhvr>
                                        <p:cTn id="86" dur="10"/>
                                        <p:tgtEl>
                                          <p:spTgt spid="55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551"/>
                                        </p:tgtEl>
                                        <p:attrNameLst>
                                          <p:attrName>style.visibility</p:attrName>
                                        </p:attrNameLst>
                                      </p:cBhvr>
                                      <p:to>
                                        <p:strVal val="visible"/>
                                      </p:to>
                                    </p:set>
                                    <p:animEffect transition="in" filter="fade">
                                      <p:cBhvr>
                                        <p:cTn id="91" dur="10"/>
                                        <p:tgtEl>
                                          <p:spTgt spid="551"/>
                                        </p:tgtEl>
                                      </p:cBhvr>
                                    </p:animEffect>
                                  </p:childTnLst>
                                </p:cTn>
                              </p:par>
                            </p:childTnLst>
                          </p:cTn>
                        </p:par>
                        <p:par>
                          <p:cTn id="92" fill="hold">
                            <p:stCondLst>
                              <p:cond delay="10"/>
                            </p:stCondLst>
                            <p:childTnLst>
                              <p:par>
                                <p:cTn id="93" presetID="10" presetClass="entr" presetSubtype="0" fill="hold" grpId="0" nodeType="afterEffect">
                                  <p:stCondLst>
                                    <p:cond delay="0"/>
                                  </p:stCondLst>
                                  <p:childTnLst>
                                    <p:set>
                                      <p:cBhvr>
                                        <p:cTn id="94" dur="1" fill="hold">
                                          <p:stCondLst>
                                            <p:cond delay="0"/>
                                          </p:stCondLst>
                                        </p:cTn>
                                        <p:tgtEl>
                                          <p:spTgt spid="552"/>
                                        </p:tgtEl>
                                        <p:attrNameLst>
                                          <p:attrName>style.visibility</p:attrName>
                                        </p:attrNameLst>
                                      </p:cBhvr>
                                      <p:to>
                                        <p:strVal val="visible"/>
                                      </p:to>
                                    </p:set>
                                    <p:animEffect transition="in" filter="fade">
                                      <p:cBhvr>
                                        <p:cTn id="95" dur="10"/>
                                        <p:tgtEl>
                                          <p:spTgt spid="552"/>
                                        </p:tgtEl>
                                      </p:cBhvr>
                                    </p:animEffect>
                                  </p:childTnLst>
                                </p:cTn>
                              </p:par>
                            </p:childTnLst>
                          </p:cTn>
                        </p:par>
                        <p:par>
                          <p:cTn id="96" fill="hold">
                            <p:stCondLst>
                              <p:cond delay="20"/>
                            </p:stCondLst>
                            <p:childTnLst>
                              <p:par>
                                <p:cTn id="97" presetID="10" presetClass="entr" presetSubtype="0" fill="hold" grpId="0" nodeType="afterEffect">
                                  <p:stCondLst>
                                    <p:cond delay="0"/>
                                  </p:stCondLst>
                                  <p:childTnLst>
                                    <p:set>
                                      <p:cBhvr>
                                        <p:cTn id="98" dur="1" fill="hold">
                                          <p:stCondLst>
                                            <p:cond delay="0"/>
                                          </p:stCondLst>
                                        </p:cTn>
                                        <p:tgtEl>
                                          <p:spTgt spid="558"/>
                                        </p:tgtEl>
                                        <p:attrNameLst>
                                          <p:attrName>style.visibility</p:attrName>
                                        </p:attrNameLst>
                                      </p:cBhvr>
                                      <p:to>
                                        <p:strVal val="visible"/>
                                      </p:to>
                                    </p:set>
                                    <p:animEffect transition="in" filter="fade">
                                      <p:cBhvr>
                                        <p:cTn id="99" dur="10"/>
                                        <p:tgtEl>
                                          <p:spTgt spid="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36" grpId="0" animBg="1"/>
      <p:bldP spid="537" grpId="0" animBg="1"/>
      <p:bldP spid="538" grpId="0" animBg="1"/>
      <p:bldP spid="539" grpId="0" animBg="1"/>
      <p:bldP spid="540" grpId="0" animBg="1"/>
      <p:bldP spid="541" grpId="0" animBg="1"/>
      <p:bldP spid="542" grpId="0" animBg="1"/>
      <p:bldP spid="543" grpId="0" animBg="1"/>
      <p:bldP spid="544" grpId="0" animBg="1"/>
      <p:bldP spid="545" grpId="0" animBg="1"/>
      <p:bldP spid="546" grpId="0" animBg="1"/>
      <p:bldP spid="547" grpId="0" animBg="1"/>
      <p:bldP spid="548" grpId="0" animBg="1"/>
      <p:bldP spid="549" grpId="0" animBg="1"/>
      <p:bldP spid="550" grpId="0" animBg="1"/>
      <p:bldP spid="551" grpId="0" animBg="1"/>
      <p:bldP spid="552" grpId="0" animBg="1"/>
      <p:bldP spid="553" grpId="0" animBg="1"/>
      <p:bldP spid="554" grpId="0" animBg="1"/>
      <p:bldP spid="555" grpId="0" animBg="1"/>
      <p:bldP spid="556" grpId="0" animBg="1"/>
      <p:bldP spid="55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1"/>
            <a:ext cx="9144001" cy="5143501"/>
          </a:xfrm>
          <a:prstGeom prst="rect">
            <a:avLst/>
          </a:prstGeom>
        </p:spPr>
      </p:pic>
      <p:sp>
        <p:nvSpPr>
          <p:cNvPr id="43" name="Rectangle 42"/>
          <p:cNvSpPr/>
          <p:nvPr/>
        </p:nvSpPr>
        <p:spPr bwMode="auto">
          <a:xfrm>
            <a:off x="3505200" y="3385374"/>
            <a:ext cx="1440000" cy="1476000"/>
          </a:xfrm>
          <a:prstGeom prst="rect">
            <a:avLst/>
          </a:prstGeom>
          <a:solidFill>
            <a:srgbClr val="EA822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latin typeface="Arial" charset="0"/>
            </a:endParaRPr>
          </a:p>
        </p:txBody>
      </p:sp>
      <p:sp>
        <p:nvSpPr>
          <p:cNvPr id="33" name="Rectangle 32"/>
          <p:cNvSpPr/>
          <p:nvPr/>
        </p:nvSpPr>
        <p:spPr bwMode="auto">
          <a:xfrm>
            <a:off x="5029200" y="1821405"/>
            <a:ext cx="1440000" cy="1476000"/>
          </a:xfrm>
          <a:prstGeom prst="rect">
            <a:avLst/>
          </a:prstGeom>
          <a:solidFill>
            <a:srgbClr val="00B8E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latin typeface="Arial" charset="0"/>
            </a:endParaRPr>
          </a:p>
        </p:txBody>
      </p:sp>
      <p:sp>
        <p:nvSpPr>
          <p:cNvPr id="6" name="Title 5"/>
          <p:cNvSpPr>
            <a:spLocks noGrp="1"/>
          </p:cNvSpPr>
          <p:nvPr>
            <p:ph type="title"/>
          </p:nvPr>
        </p:nvSpPr>
        <p:spPr/>
        <p:txBody>
          <a:bodyPr/>
          <a:lstStyle/>
          <a:p>
            <a:r>
              <a:rPr lang="en-US" b="1" dirty="0" smtClean="0">
                <a:solidFill>
                  <a:schemeClr val="bg1"/>
                </a:solidFill>
              </a:rPr>
              <a:t>Next Step</a:t>
            </a:r>
            <a:endParaRPr lang="en-US" b="1" dirty="0">
              <a:solidFill>
                <a:schemeClr val="bg1"/>
              </a:solidFill>
            </a:endParaRPr>
          </a:p>
        </p:txBody>
      </p:sp>
      <p:sp>
        <p:nvSpPr>
          <p:cNvPr id="10" name="Content Placeholder 9"/>
          <p:cNvSpPr>
            <a:spLocks noGrp="1"/>
          </p:cNvSpPr>
          <p:nvPr>
            <p:ph idx="1"/>
          </p:nvPr>
        </p:nvSpPr>
        <p:spPr>
          <a:xfrm>
            <a:off x="228600" y="980328"/>
            <a:ext cx="8659368" cy="3703320"/>
          </a:xfrm>
        </p:spPr>
        <p:txBody>
          <a:bodyPr/>
          <a:lstStyle/>
          <a:p>
            <a:pPr marL="0" indent="0">
              <a:buNone/>
            </a:pPr>
            <a:r>
              <a:rPr lang="en-GB" sz="1400" dirty="0" smtClean="0">
                <a:solidFill>
                  <a:schemeClr val="bg1"/>
                </a:solidFill>
              </a:rPr>
              <a:t>Arrange a meeting with your contact to discuss how the ideas showcased in the Trader Desktop Redesigned project can help your company create competitive edge, minimise risk, reduce cost and improve colleague engagement. </a:t>
            </a:r>
          </a:p>
          <a:p>
            <a:pPr marL="0" indent="0">
              <a:buNone/>
            </a:pPr>
            <a:endParaRPr lang="en-GB" sz="1400" dirty="0">
              <a:solidFill>
                <a:schemeClr val="bg1"/>
              </a:solidFill>
            </a:endParaRPr>
          </a:p>
        </p:txBody>
      </p:sp>
      <p:sp>
        <p:nvSpPr>
          <p:cNvPr id="4" name="Slide Number Placeholder 3"/>
          <p:cNvSpPr>
            <a:spLocks noGrp="1"/>
          </p:cNvSpPr>
          <p:nvPr>
            <p:ph type="sldNum" sz="quarter" idx="10"/>
          </p:nvPr>
        </p:nvSpPr>
        <p:spPr/>
        <p:txBody>
          <a:bodyPr/>
          <a:lstStyle/>
          <a:p>
            <a:fld id="{D341B97A-378E-4F69-9D74-E5B0730D91FC}" type="slidenum">
              <a:rPr lang="en-US" smtClean="0"/>
              <a:pPr/>
              <a:t>16</a:t>
            </a:fld>
            <a:endParaRPr lang="en-US" dirty="0"/>
          </a:p>
        </p:txBody>
      </p:sp>
      <p:grpSp>
        <p:nvGrpSpPr>
          <p:cNvPr id="3" name="Group 2"/>
          <p:cNvGrpSpPr/>
          <p:nvPr/>
        </p:nvGrpSpPr>
        <p:grpSpPr>
          <a:xfrm>
            <a:off x="460657" y="1821405"/>
            <a:ext cx="1440000" cy="1476001"/>
            <a:chOff x="460657" y="2432341"/>
            <a:chExt cx="1440000" cy="1538883"/>
          </a:xfrm>
          <a:solidFill>
            <a:srgbClr val="FFFFFF"/>
          </a:solidFill>
        </p:grpSpPr>
        <p:sp>
          <p:nvSpPr>
            <p:cNvPr id="30" name="Rectangle 29"/>
            <p:cNvSpPr/>
            <p:nvPr/>
          </p:nvSpPr>
          <p:spPr>
            <a:xfrm>
              <a:off x="460657" y="2432341"/>
              <a:ext cx="1440000" cy="1538883"/>
            </a:xfrm>
            <a:prstGeom prst="rect">
              <a:avLst/>
            </a:prstGeom>
            <a:grpFill/>
          </p:spPr>
          <p:txBody>
            <a:bodyPr wrap="square" lIns="72000" tIns="72000" rIns="0" bIns="72000" rtlCol="0">
              <a:noAutofit/>
            </a:bodyPr>
            <a:lstStyle/>
            <a:p>
              <a:pPr>
                <a:lnSpc>
                  <a:spcPct val="100000"/>
                </a:lnSpc>
                <a:spcAft>
                  <a:spcPts val="600"/>
                </a:spcAft>
              </a:pPr>
              <a:endParaRPr lang="en-US" sz="900" b="0" dirty="0" smtClean="0">
                <a:solidFill>
                  <a:schemeClr val="bg1">
                    <a:lumMod val="50000"/>
                  </a:schemeClr>
                </a:solidFill>
                <a:latin typeface="Arial" pitchFamily="34" charset="0"/>
                <a:ea typeface="Segoe UI" pitchFamily="34" charset="0"/>
                <a:cs typeface="Arial" pitchFamily="34" charset="0"/>
              </a:endParaRPr>
            </a:p>
            <a:p>
              <a:pPr>
                <a:lnSpc>
                  <a:spcPct val="100000"/>
                </a:lnSpc>
                <a:spcAft>
                  <a:spcPts val="600"/>
                </a:spcAft>
              </a:pPr>
              <a:r>
                <a:rPr lang="en-US" sz="900" b="0" dirty="0" smtClean="0">
                  <a:solidFill>
                    <a:schemeClr val="bg1">
                      <a:lumMod val="50000"/>
                    </a:schemeClr>
                  </a:solidFill>
                  <a:latin typeface="Arial" pitchFamily="34" charset="0"/>
                  <a:ea typeface="Segoe UI" pitchFamily="34" charset="0"/>
                  <a:cs typeface="Arial" pitchFamily="34" charset="0"/>
                </a:rPr>
                <a:t>Ian </a:t>
              </a:r>
              <a:r>
                <a:rPr lang="en-US" sz="900" b="0" dirty="0">
                  <a:solidFill>
                    <a:schemeClr val="bg1">
                      <a:lumMod val="50000"/>
                    </a:schemeClr>
                  </a:solidFill>
                  <a:latin typeface="Arial" pitchFamily="34" charset="0"/>
                  <a:ea typeface="Segoe UI" pitchFamily="34" charset="0"/>
                  <a:cs typeface="Arial" pitchFamily="34" charset="0"/>
                </a:rPr>
                <a:t>Shanahan</a:t>
              </a:r>
            </a:p>
            <a:p>
              <a:pPr>
                <a:lnSpc>
                  <a:spcPct val="100000"/>
                </a:lnSpc>
                <a:spcAft>
                  <a:spcPts val="600"/>
                </a:spcAft>
              </a:pPr>
              <a:r>
                <a:rPr lang="en-US" sz="900" b="0" dirty="0">
                  <a:solidFill>
                    <a:schemeClr val="bg1">
                      <a:lumMod val="50000"/>
                    </a:schemeClr>
                  </a:solidFill>
                  <a:latin typeface="Arial" pitchFamily="34" charset="0"/>
                  <a:ea typeface="Segoe UI" pitchFamily="34" charset="0"/>
                  <a:cs typeface="Arial" pitchFamily="34" charset="0"/>
                </a:rPr>
                <a:t>Alliance Relationship Director</a:t>
              </a:r>
            </a:p>
            <a:p>
              <a:pPr>
                <a:lnSpc>
                  <a:spcPct val="100000"/>
                </a:lnSpc>
                <a:spcAft>
                  <a:spcPts val="600"/>
                </a:spcAft>
              </a:pPr>
              <a:r>
                <a:rPr lang="en-US" sz="900" b="0" dirty="0" err="1">
                  <a:solidFill>
                    <a:schemeClr val="bg1">
                      <a:lumMod val="50000"/>
                    </a:schemeClr>
                  </a:solidFill>
                  <a:latin typeface="Arial" pitchFamily="34" charset="0"/>
                  <a:ea typeface="Segoe UI" pitchFamily="34" charset="0"/>
                  <a:cs typeface="Arial" pitchFamily="34" charset="0"/>
                  <a:hlinkClick r:id="rId4"/>
                </a:rPr>
                <a:t>Ian.d.shanahan</a:t>
              </a:r>
              <a:r>
                <a:rPr lang="en-US" sz="900" b="0" dirty="0">
                  <a:solidFill>
                    <a:schemeClr val="bg1">
                      <a:lumMod val="50000"/>
                    </a:schemeClr>
                  </a:solidFill>
                  <a:latin typeface="Arial" pitchFamily="34" charset="0"/>
                  <a:ea typeface="Segoe UI" pitchFamily="34" charset="0"/>
                  <a:cs typeface="Arial" pitchFamily="34" charset="0"/>
                  <a:hlinkClick r:id="rId4"/>
                </a:rPr>
                <a:t/>
              </a:r>
              <a:br>
                <a:rPr lang="en-US" sz="900" b="0" dirty="0">
                  <a:solidFill>
                    <a:schemeClr val="bg1">
                      <a:lumMod val="50000"/>
                    </a:schemeClr>
                  </a:solidFill>
                  <a:latin typeface="Arial" pitchFamily="34" charset="0"/>
                  <a:ea typeface="Segoe UI" pitchFamily="34" charset="0"/>
                  <a:cs typeface="Arial" pitchFamily="34" charset="0"/>
                  <a:hlinkClick r:id="rId4"/>
                </a:rPr>
              </a:br>
              <a:r>
                <a:rPr lang="en-US" sz="900" b="0" dirty="0">
                  <a:solidFill>
                    <a:schemeClr val="bg1">
                      <a:lumMod val="50000"/>
                    </a:schemeClr>
                  </a:solidFill>
                  <a:latin typeface="Arial" pitchFamily="34" charset="0"/>
                  <a:ea typeface="Segoe UI" pitchFamily="34" charset="0"/>
                  <a:cs typeface="Arial" pitchFamily="34" charset="0"/>
                  <a:hlinkClick r:id="rId4"/>
                </a:rPr>
                <a:t>@accenture.com</a:t>
              </a:r>
              <a:endParaRPr lang="en-US" sz="900" b="0" dirty="0">
                <a:solidFill>
                  <a:schemeClr val="bg1">
                    <a:lumMod val="50000"/>
                  </a:schemeClr>
                </a:solidFill>
                <a:latin typeface="Arial" pitchFamily="34" charset="0"/>
                <a:ea typeface="Segoe UI" pitchFamily="34" charset="0"/>
                <a:cs typeface="Arial" pitchFamily="34" charset="0"/>
              </a:endParaRPr>
            </a:p>
            <a:p>
              <a:pPr>
                <a:lnSpc>
                  <a:spcPct val="100000"/>
                </a:lnSpc>
                <a:spcAft>
                  <a:spcPts val="600"/>
                </a:spcAft>
              </a:pPr>
              <a:r>
                <a:rPr lang="en-US" sz="900" b="0" dirty="0">
                  <a:solidFill>
                    <a:schemeClr val="bg1">
                      <a:lumMod val="50000"/>
                    </a:schemeClr>
                  </a:solidFill>
                  <a:latin typeface="Arial" pitchFamily="34" charset="0"/>
                  <a:ea typeface="Segoe UI" pitchFamily="34" charset="0"/>
                  <a:cs typeface="Arial" pitchFamily="34" charset="0"/>
                </a:rPr>
                <a:t>+44 7818001669</a:t>
              </a:r>
            </a:p>
          </p:txBody>
        </p:sp>
        <p:pic>
          <p:nvPicPr>
            <p:cNvPr id="35" name="Picture 6" descr="http://www.yourlogoresources.com/wp-content/uploads/2011/09/accenture-logo.gif"/>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76846" y="2438366"/>
              <a:ext cx="822136" cy="293415"/>
            </a:xfrm>
            <a:prstGeom prst="rect">
              <a:avLst/>
            </a:prstGeom>
            <a:grpFill/>
            <a:extLst/>
          </p:spPr>
        </p:pic>
      </p:grpSp>
      <p:grpSp>
        <p:nvGrpSpPr>
          <p:cNvPr id="5" name="Group 4"/>
          <p:cNvGrpSpPr/>
          <p:nvPr/>
        </p:nvGrpSpPr>
        <p:grpSpPr>
          <a:xfrm>
            <a:off x="3496737" y="1821405"/>
            <a:ext cx="1448464" cy="1476000"/>
            <a:chOff x="3496737" y="1998381"/>
            <a:chExt cx="1448464" cy="1476000"/>
          </a:xfrm>
        </p:grpSpPr>
        <p:sp>
          <p:nvSpPr>
            <p:cNvPr id="28" name="Rectangle 27"/>
            <p:cNvSpPr/>
            <p:nvPr/>
          </p:nvSpPr>
          <p:spPr bwMode="auto">
            <a:xfrm>
              <a:off x="3505200" y="1998381"/>
              <a:ext cx="1440000" cy="1476000"/>
            </a:xfrm>
            <a:prstGeom prst="rect">
              <a:avLst/>
            </a:prstGeom>
            <a:gradFill>
              <a:gsLst>
                <a:gs pos="0">
                  <a:schemeClr val="bg1"/>
                </a:gs>
                <a:gs pos="50000">
                  <a:schemeClr val="bg1"/>
                </a:gs>
                <a:gs pos="100000">
                  <a:schemeClr val="bg1"/>
                </a:gs>
              </a:gsLst>
              <a:lin ang="54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latin typeface="Arial" charset="0"/>
              </a:endParaRPr>
            </a:p>
          </p:txBody>
        </p:sp>
        <p:sp>
          <p:nvSpPr>
            <p:cNvPr id="31" name="Rectangle 30"/>
            <p:cNvSpPr/>
            <p:nvPr/>
          </p:nvSpPr>
          <p:spPr>
            <a:xfrm>
              <a:off x="3496737" y="2432341"/>
              <a:ext cx="1448464" cy="987963"/>
            </a:xfrm>
            <a:prstGeom prst="rect">
              <a:avLst/>
            </a:prstGeom>
          </p:spPr>
          <p:txBody>
            <a:bodyPr wrap="square">
              <a:spAutoFit/>
            </a:bodyPr>
            <a:lstStyle/>
            <a:p>
              <a:pPr marR="0" lvl="0" defTabSz="914400" eaLnBrk="1" fontAlgn="auto" latinLnBrk="0" hangingPunct="1">
                <a:spcBef>
                  <a:spcPts val="600"/>
                </a:spcBef>
                <a:spcAft>
                  <a:spcPts val="0"/>
                </a:spcAft>
                <a:buClrTx/>
                <a:buSzTx/>
                <a:tabLst/>
                <a:defRPr/>
              </a:pPr>
              <a:r>
                <a:rPr lang="en-US" sz="900" b="0" kern="0" dirty="0">
                  <a:solidFill>
                    <a:schemeClr val="bg1">
                      <a:lumMod val="50000"/>
                    </a:schemeClr>
                  </a:solidFill>
                  <a:latin typeface="Arial" pitchFamily="34" charset="0"/>
                  <a:ea typeface="Segoe UI" pitchFamily="34" charset="0"/>
                  <a:cs typeface="Arial" pitchFamily="34" charset="0"/>
                </a:rPr>
                <a:t>Bruce McKee</a:t>
              </a:r>
            </a:p>
            <a:p>
              <a:pPr marR="0" lvl="0" defTabSz="914400" eaLnBrk="1" fontAlgn="auto" latinLnBrk="0" hangingPunct="1">
                <a:spcBef>
                  <a:spcPts val="600"/>
                </a:spcBef>
                <a:spcAft>
                  <a:spcPts val="0"/>
                </a:spcAft>
                <a:buClrTx/>
                <a:buSzTx/>
                <a:tabLst/>
                <a:defRPr/>
              </a:pPr>
              <a:r>
                <a:rPr lang="en-US" sz="900" b="0" kern="0" dirty="0">
                  <a:solidFill>
                    <a:schemeClr val="bg1">
                      <a:lumMod val="50000"/>
                    </a:schemeClr>
                  </a:solidFill>
                  <a:latin typeface="Arial" pitchFamily="34" charset="0"/>
                  <a:ea typeface="Segoe UI" pitchFamily="34" charset="0"/>
                  <a:cs typeface="Arial" pitchFamily="34" charset="0"/>
                </a:rPr>
                <a:t>Industry Market Development </a:t>
              </a:r>
              <a:r>
                <a:rPr lang="en-US" sz="900" b="0" kern="0" dirty="0" err="1" smtClean="0">
                  <a:solidFill>
                    <a:schemeClr val="bg1">
                      <a:lumMod val="50000"/>
                    </a:schemeClr>
                  </a:solidFill>
                  <a:latin typeface="Arial" pitchFamily="34" charset="0"/>
                  <a:ea typeface="Segoe UI" pitchFamily="34" charset="0"/>
                  <a:cs typeface="Arial" pitchFamily="34" charset="0"/>
                </a:rPr>
                <a:t>Mgr</a:t>
              </a:r>
              <a:endParaRPr lang="en-US" sz="900" b="0" kern="0" dirty="0">
                <a:solidFill>
                  <a:schemeClr val="bg1">
                    <a:lumMod val="50000"/>
                  </a:schemeClr>
                </a:solidFill>
                <a:latin typeface="Arial" pitchFamily="34" charset="0"/>
                <a:ea typeface="Segoe UI" pitchFamily="34" charset="0"/>
                <a:cs typeface="Arial" pitchFamily="34" charset="0"/>
              </a:endParaRPr>
            </a:p>
            <a:p>
              <a:pPr marR="0" lvl="0" defTabSz="914400" eaLnBrk="1" fontAlgn="auto" latinLnBrk="0" hangingPunct="1">
                <a:spcBef>
                  <a:spcPts val="600"/>
                </a:spcBef>
                <a:spcAft>
                  <a:spcPts val="0"/>
                </a:spcAft>
                <a:buClrTx/>
                <a:buSzTx/>
                <a:tabLst/>
                <a:defRPr/>
              </a:pPr>
              <a:r>
                <a:rPr lang="en-US" sz="900" b="0" kern="0" dirty="0" err="1" smtClean="0">
                  <a:solidFill>
                    <a:schemeClr val="bg1">
                      <a:lumMod val="50000"/>
                    </a:schemeClr>
                  </a:solidFill>
                  <a:latin typeface="Arial" pitchFamily="34" charset="0"/>
                  <a:ea typeface="Segoe UI" pitchFamily="34" charset="0"/>
                  <a:cs typeface="Arial" pitchFamily="34" charset="0"/>
                  <a:hlinkClick r:id="rId6"/>
                </a:rPr>
                <a:t>Bruce.mckee</a:t>
              </a:r>
              <a:r>
                <a:rPr lang="en-US" sz="900" b="0" kern="0" dirty="0" smtClean="0">
                  <a:solidFill>
                    <a:schemeClr val="bg1">
                      <a:lumMod val="50000"/>
                    </a:schemeClr>
                  </a:solidFill>
                  <a:latin typeface="Arial" pitchFamily="34" charset="0"/>
                  <a:ea typeface="Segoe UI" pitchFamily="34" charset="0"/>
                  <a:cs typeface="Arial" pitchFamily="34" charset="0"/>
                  <a:hlinkClick r:id="rId6"/>
                </a:rPr>
                <a:t/>
              </a:r>
              <a:br>
                <a:rPr lang="en-US" sz="900" b="0" kern="0" dirty="0" smtClean="0">
                  <a:solidFill>
                    <a:schemeClr val="bg1">
                      <a:lumMod val="50000"/>
                    </a:schemeClr>
                  </a:solidFill>
                  <a:latin typeface="Arial" pitchFamily="34" charset="0"/>
                  <a:ea typeface="Segoe UI" pitchFamily="34" charset="0"/>
                  <a:cs typeface="Arial" pitchFamily="34" charset="0"/>
                  <a:hlinkClick r:id="rId6"/>
                </a:rPr>
              </a:br>
              <a:r>
                <a:rPr lang="en-US" sz="900" b="0" kern="0" dirty="0" smtClean="0">
                  <a:solidFill>
                    <a:schemeClr val="bg1">
                      <a:lumMod val="50000"/>
                    </a:schemeClr>
                  </a:solidFill>
                  <a:latin typeface="Arial" pitchFamily="34" charset="0"/>
                  <a:ea typeface="Segoe UI" pitchFamily="34" charset="0"/>
                  <a:cs typeface="Arial" pitchFamily="34" charset="0"/>
                  <a:hlinkClick r:id="rId6"/>
                </a:rPr>
                <a:t>@</a:t>
              </a:r>
              <a:r>
                <a:rPr lang="en-US" sz="900" b="0" kern="0" dirty="0">
                  <a:solidFill>
                    <a:schemeClr val="bg1">
                      <a:lumMod val="50000"/>
                    </a:schemeClr>
                  </a:solidFill>
                  <a:latin typeface="Arial" pitchFamily="34" charset="0"/>
                  <a:ea typeface="Segoe UI" pitchFamily="34" charset="0"/>
                  <a:cs typeface="Arial" pitchFamily="34" charset="0"/>
                  <a:hlinkClick r:id="rId6"/>
                </a:rPr>
                <a:t>microsoft.com</a:t>
              </a:r>
              <a:endParaRPr lang="en-US" sz="900" b="0" kern="0" dirty="0">
                <a:solidFill>
                  <a:schemeClr val="bg1">
                    <a:lumMod val="50000"/>
                  </a:schemeClr>
                </a:solidFill>
                <a:latin typeface="Arial" pitchFamily="34" charset="0"/>
                <a:ea typeface="Segoe UI" pitchFamily="34" charset="0"/>
                <a:cs typeface="Arial" pitchFamily="34" charset="0"/>
              </a:endParaRPr>
            </a:p>
            <a:p>
              <a:pPr marR="0" lvl="0" defTabSz="914400" eaLnBrk="1" fontAlgn="auto" latinLnBrk="0" hangingPunct="1">
                <a:spcBef>
                  <a:spcPts val="600"/>
                </a:spcBef>
                <a:spcAft>
                  <a:spcPts val="0"/>
                </a:spcAft>
                <a:buClrTx/>
                <a:buSzTx/>
                <a:tabLst/>
                <a:defRPr/>
              </a:pPr>
              <a:r>
                <a:rPr lang="en-GB" sz="900" b="0" kern="0" dirty="0">
                  <a:solidFill>
                    <a:schemeClr val="bg1">
                      <a:lumMod val="50000"/>
                    </a:schemeClr>
                  </a:solidFill>
                  <a:latin typeface="Arial" pitchFamily="34" charset="0"/>
                  <a:ea typeface="Segoe UI" pitchFamily="34" charset="0"/>
                  <a:cs typeface="Arial" pitchFamily="34" charset="0"/>
                </a:rPr>
                <a:t>+44 7764359661</a:t>
              </a:r>
              <a:endParaRPr lang="en-US" sz="900" b="0" kern="0" dirty="0">
                <a:solidFill>
                  <a:schemeClr val="bg1">
                    <a:lumMod val="50000"/>
                  </a:schemeClr>
                </a:solidFill>
                <a:latin typeface="Arial" pitchFamily="34" charset="0"/>
                <a:ea typeface="Segoe UI" pitchFamily="34" charset="0"/>
                <a:cs typeface="Arial" pitchFamily="34" charset="0"/>
              </a:endParaRPr>
            </a:p>
          </p:txBody>
        </p:sp>
        <p:pic>
          <p:nvPicPr>
            <p:cNvPr id="36" name="Picture 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626540" y="2072176"/>
              <a:ext cx="1121172" cy="312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Group 6"/>
          <p:cNvGrpSpPr/>
          <p:nvPr/>
        </p:nvGrpSpPr>
        <p:grpSpPr>
          <a:xfrm>
            <a:off x="6553200" y="1821405"/>
            <a:ext cx="1440000" cy="1476000"/>
            <a:chOff x="6553200" y="1998381"/>
            <a:chExt cx="1440000" cy="1476000"/>
          </a:xfrm>
        </p:grpSpPr>
        <p:sp>
          <p:nvSpPr>
            <p:cNvPr id="32" name="Rectangle 31"/>
            <p:cNvSpPr/>
            <p:nvPr/>
          </p:nvSpPr>
          <p:spPr bwMode="auto">
            <a:xfrm>
              <a:off x="6553200" y="1998381"/>
              <a:ext cx="1440000" cy="1476000"/>
            </a:xfrm>
            <a:prstGeom prst="rect">
              <a:avLst/>
            </a:prstGeom>
            <a:gradFill>
              <a:gsLst>
                <a:gs pos="0">
                  <a:schemeClr val="bg1"/>
                </a:gs>
                <a:gs pos="50000">
                  <a:schemeClr val="bg1"/>
                </a:gs>
                <a:gs pos="100000">
                  <a:schemeClr val="bg1"/>
                </a:gs>
              </a:gsLst>
              <a:lin ang="54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latin typeface="Arial" charset="0"/>
              </a:endParaRPr>
            </a:p>
          </p:txBody>
        </p:sp>
        <p:pic>
          <p:nvPicPr>
            <p:cNvPr id="37" name="Picture 8" descr="http://www.hetsoftware.co.uk/media/1715/avanade%20logo.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700450" y="2054422"/>
              <a:ext cx="1046079" cy="308702"/>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6553200" y="2432341"/>
              <a:ext cx="1440000" cy="987963"/>
            </a:xfrm>
            <a:prstGeom prst="rect">
              <a:avLst/>
            </a:prstGeom>
          </p:spPr>
          <p:txBody>
            <a:bodyPr wrap="square">
              <a:spAutoFit/>
            </a:bodyPr>
            <a:lstStyle/>
            <a:p>
              <a:pPr marR="0" lvl="0" defTabSz="914400" eaLnBrk="1" fontAlgn="auto" latinLnBrk="0" hangingPunct="1">
                <a:spcBef>
                  <a:spcPts val="600"/>
                </a:spcBef>
                <a:spcAft>
                  <a:spcPts val="0"/>
                </a:spcAft>
                <a:buClrTx/>
                <a:buSzTx/>
                <a:tabLst/>
                <a:defRPr/>
              </a:pPr>
              <a:r>
                <a:rPr kumimoji="0" lang="en-US" sz="900" b="0" i="0" u="none" strike="noStrike" kern="0" cap="none" spc="0" normalizeH="0" baseline="0" noProof="0" dirty="0" smtClean="0">
                  <a:ln>
                    <a:noFill/>
                  </a:ln>
                  <a:solidFill>
                    <a:schemeClr val="bg1">
                      <a:lumMod val="50000"/>
                    </a:schemeClr>
                  </a:solidFill>
                  <a:effectLst/>
                  <a:uLnTx/>
                  <a:uFillTx/>
                  <a:latin typeface="Arial" pitchFamily="34" charset="0"/>
                  <a:ea typeface="Segoe UI" pitchFamily="34" charset="0"/>
                  <a:cs typeface="Arial" pitchFamily="34" charset="0"/>
                </a:rPr>
                <a:t>Mark Corley</a:t>
              </a:r>
            </a:p>
            <a:p>
              <a:pPr marR="0" lvl="0" defTabSz="914400" eaLnBrk="1" fontAlgn="auto" latinLnBrk="0" hangingPunct="1">
                <a:spcBef>
                  <a:spcPts val="600"/>
                </a:spcBef>
                <a:spcAft>
                  <a:spcPts val="0"/>
                </a:spcAft>
                <a:buClrTx/>
                <a:buSzTx/>
                <a:tabLst/>
                <a:defRPr/>
              </a:pPr>
              <a:r>
                <a:rPr lang="en-US" sz="900" b="0" kern="0" dirty="0" smtClean="0">
                  <a:solidFill>
                    <a:schemeClr val="bg1">
                      <a:lumMod val="50000"/>
                    </a:schemeClr>
                  </a:solidFill>
                  <a:latin typeface="Arial" pitchFamily="34" charset="0"/>
                  <a:ea typeface="Segoe UI" pitchFamily="34" charset="0"/>
                  <a:cs typeface="Arial" pitchFamily="34" charset="0"/>
                </a:rPr>
                <a:t>UKI CTO</a:t>
              </a:r>
              <a:br>
                <a:rPr lang="en-US" sz="900" b="0" kern="0" dirty="0" smtClean="0">
                  <a:solidFill>
                    <a:schemeClr val="bg1">
                      <a:lumMod val="50000"/>
                    </a:schemeClr>
                  </a:solidFill>
                  <a:latin typeface="Arial" pitchFamily="34" charset="0"/>
                  <a:ea typeface="Segoe UI" pitchFamily="34" charset="0"/>
                  <a:cs typeface="Arial" pitchFamily="34" charset="0"/>
                </a:rPr>
              </a:br>
              <a:endParaRPr lang="en-US" sz="900" b="0" kern="0" dirty="0" smtClean="0">
                <a:solidFill>
                  <a:schemeClr val="bg1">
                    <a:lumMod val="50000"/>
                  </a:schemeClr>
                </a:solidFill>
                <a:latin typeface="Arial" pitchFamily="34" charset="0"/>
                <a:ea typeface="Segoe UI" pitchFamily="34" charset="0"/>
                <a:cs typeface="Arial" pitchFamily="34" charset="0"/>
              </a:endParaRPr>
            </a:p>
            <a:p>
              <a:pPr marR="0" lvl="0" defTabSz="914400" eaLnBrk="1" fontAlgn="auto" latinLnBrk="0" hangingPunct="1">
                <a:spcBef>
                  <a:spcPts val="600"/>
                </a:spcBef>
                <a:spcAft>
                  <a:spcPts val="0"/>
                </a:spcAft>
                <a:buClrTx/>
                <a:buSzTx/>
                <a:tabLst/>
                <a:defRPr/>
              </a:pPr>
              <a:r>
                <a:rPr kumimoji="0" lang="en-US" sz="900" b="0" i="0" u="none" strike="noStrike" kern="0" cap="none" spc="0" normalizeH="0" baseline="0" noProof="0" dirty="0" err="1" smtClean="0">
                  <a:ln>
                    <a:noFill/>
                  </a:ln>
                  <a:solidFill>
                    <a:schemeClr val="bg1">
                      <a:lumMod val="50000"/>
                    </a:schemeClr>
                  </a:solidFill>
                  <a:effectLst/>
                  <a:uLnTx/>
                  <a:uFillTx/>
                  <a:latin typeface="Arial" pitchFamily="34" charset="0"/>
                  <a:ea typeface="Segoe UI" pitchFamily="34" charset="0"/>
                  <a:cs typeface="Arial" pitchFamily="34" charset="0"/>
                  <a:hlinkClick r:id="rId9"/>
                </a:rPr>
                <a:t>Mark.corley</a:t>
              </a:r>
              <a:r>
                <a:rPr kumimoji="0" lang="en-US" sz="900" b="0" i="0" u="none" strike="noStrike" kern="0" cap="none" spc="0" normalizeH="0" baseline="0" noProof="0" dirty="0" smtClean="0">
                  <a:ln>
                    <a:noFill/>
                  </a:ln>
                  <a:solidFill>
                    <a:schemeClr val="bg1">
                      <a:lumMod val="50000"/>
                    </a:schemeClr>
                  </a:solidFill>
                  <a:effectLst/>
                  <a:uLnTx/>
                  <a:uFillTx/>
                  <a:latin typeface="Arial" pitchFamily="34" charset="0"/>
                  <a:ea typeface="Segoe UI" pitchFamily="34" charset="0"/>
                  <a:cs typeface="Arial" pitchFamily="34" charset="0"/>
                  <a:hlinkClick r:id="rId9"/>
                </a:rPr>
                <a:t/>
              </a:r>
              <a:br>
                <a:rPr kumimoji="0" lang="en-US" sz="900" b="0" i="0" u="none" strike="noStrike" kern="0" cap="none" spc="0" normalizeH="0" baseline="0" noProof="0" dirty="0" smtClean="0">
                  <a:ln>
                    <a:noFill/>
                  </a:ln>
                  <a:solidFill>
                    <a:schemeClr val="bg1">
                      <a:lumMod val="50000"/>
                    </a:schemeClr>
                  </a:solidFill>
                  <a:effectLst/>
                  <a:uLnTx/>
                  <a:uFillTx/>
                  <a:latin typeface="Arial" pitchFamily="34" charset="0"/>
                  <a:ea typeface="Segoe UI" pitchFamily="34" charset="0"/>
                  <a:cs typeface="Arial" pitchFamily="34" charset="0"/>
                  <a:hlinkClick r:id="rId9"/>
                </a:rPr>
              </a:br>
              <a:r>
                <a:rPr kumimoji="0" lang="en-US" sz="900" b="0" i="0" u="none" strike="noStrike" kern="0" cap="none" spc="0" normalizeH="0" baseline="0" noProof="0" dirty="0" smtClean="0">
                  <a:ln>
                    <a:noFill/>
                  </a:ln>
                  <a:solidFill>
                    <a:schemeClr val="bg1">
                      <a:lumMod val="50000"/>
                    </a:schemeClr>
                  </a:solidFill>
                  <a:effectLst/>
                  <a:uLnTx/>
                  <a:uFillTx/>
                  <a:latin typeface="Arial" pitchFamily="34" charset="0"/>
                  <a:ea typeface="Segoe UI" pitchFamily="34" charset="0"/>
                  <a:cs typeface="Arial" pitchFamily="34" charset="0"/>
                  <a:hlinkClick r:id="rId9"/>
                </a:rPr>
                <a:t>@avanade.com</a:t>
              </a:r>
              <a:endParaRPr kumimoji="0" lang="en-US" sz="900" b="0" i="0" u="none" strike="noStrike" kern="0" cap="none" spc="0" normalizeH="0" baseline="0" noProof="0" dirty="0" smtClean="0">
                <a:ln>
                  <a:noFill/>
                </a:ln>
                <a:solidFill>
                  <a:schemeClr val="bg1">
                    <a:lumMod val="50000"/>
                  </a:schemeClr>
                </a:solidFill>
                <a:effectLst/>
                <a:uLnTx/>
                <a:uFillTx/>
                <a:latin typeface="Arial" pitchFamily="34" charset="0"/>
                <a:ea typeface="Segoe UI" pitchFamily="34" charset="0"/>
                <a:cs typeface="Arial" pitchFamily="34" charset="0"/>
              </a:endParaRPr>
            </a:p>
            <a:p>
              <a:pPr marR="0" lvl="0" defTabSz="914400" eaLnBrk="1" fontAlgn="auto" latinLnBrk="0" hangingPunct="1">
                <a:spcBef>
                  <a:spcPts val="600"/>
                </a:spcBef>
                <a:spcAft>
                  <a:spcPts val="0"/>
                </a:spcAft>
                <a:buClrTx/>
                <a:buSzTx/>
                <a:tabLst/>
                <a:defRPr/>
              </a:pPr>
              <a:r>
                <a:rPr lang="en-GB" sz="900" b="0" dirty="0">
                  <a:solidFill>
                    <a:schemeClr val="bg1">
                      <a:lumMod val="50000"/>
                    </a:schemeClr>
                  </a:solidFill>
                </a:rPr>
                <a:t>+</a:t>
              </a:r>
              <a:r>
                <a:rPr lang="en-GB" sz="900" b="0" dirty="0" smtClean="0">
                  <a:solidFill>
                    <a:schemeClr val="bg1">
                      <a:lumMod val="50000"/>
                    </a:schemeClr>
                  </a:solidFill>
                </a:rPr>
                <a:t>44 7870160389</a:t>
              </a:r>
              <a:endParaRPr kumimoji="0" lang="en-US" sz="900" b="0" i="0" u="none" strike="noStrike" kern="0" cap="none" spc="0" normalizeH="0" baseline="0" noProof="0" dirty="0" smtClean="0">
                <a:ln>
                  <a:noFill/>
                </a:ln>
                <a:solidFill>
                  <a:schemeClr val="bg1">
                    <a:lumMod val="50000"/>
                  </a:schemeClr>
                </a:solidFill>
                <a:effectLst/>
                <a:uLnTx/>
                <a:uFillTx/>
                <a:latin typeface="Arial" pitchFamily="34" charset="0"/>
                <a:ea typeface="Segoe UI" pitchFamily="34" charset="0"/>
                <a:cs typeface="Arial" pitchFamily="34" charset="0"/>
              </a:endParaRPr>
            </a:p>
          </p:txBody>
        </p:sp>
      </p:grpSp>
      <p:grpSp>
        <p:nvGrpSpPr>
          <p:cNvPr id="9" name="Group 8"/>
          <p:cNvGrpSpPr/>
          <p:nvPr/>
        </p:nvGrpSpPr>
        <p:grpSpPr>
          <a:xfrm>
            <a:off x="1958399" y="3385374"/>
            <a:ext cx="1462801" cy="1476000"/>
            <a:chOff x="1958399" y="3562350"/>
            <a:chExt cx="1462801" cy="1476000"/>
          </a:xfrm>
        </p:grpSpPr>
        <p:sp>
          <p:nvSpPr>
            <p:cNvPr id="44" name="Rectangle 43"/>
            <p:cNvSpPr/>
            <p:nvPr/>
          </p:nvSpPr>
          <p:spPr bwMode="auto">
            <a:xfrm>
              <a:off x="1981200" y="3562350"/>
              <a:ext cx="1440000" cy="1476000"/>
            </a:xfrm>
            <a:prstGeom prst="rect">
              <a:avLst/>
            </a:prstGeom>
            <a:gradFill>
              <a:gsLst>
                <a:gs pos="0">
                  <a:schemeClr val="bg1"/>
                </a:gs>
                <a:gs pos="50000">
                  <a:schemeClr val="bg1"/>
                </a:gs>
                <a:gs pos="100000">
                  <a:schemeClr val="bg1"/>
                </a:gs>
              </a:gsLst>
              <a:lin ang="54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latin typeface="Arial" charset="0"/>
              </a:endParaRPr>
            </a:p>
          </p:txBody>
        </p:sp>
        <p:pic>
          <p:nvPicPr>
            <p:cNvPr id="39" name="Picture 10" descr="http://phandroid.s3.amazonaws.com/wp-content/uploads/2011/08/Samsung-Logo.jpg"/>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2044508" y="3605893"/>
              <a:ext cx="1313383" cy="368303"/>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1958399" y="3973814"/>
              <a:ext cx="1462801" cy="987963"/>
            </a:xfrm>
            <a:prstGeom prst="rect">
              <a:avLst/>
            </a:prstGeom>
          </p:spPr>
          <p:txBody>
            <a:bodyPr wrap="square">
              <a:spAutoFit/>
            </a:bodyPr>
            <a:lstStyle/>
            <a:p>
              <a:pPr eaLnBrk="1" fontAlgn="auto" hangingPunct="1">
                <a:spcBef>
                  <a:spcPts val="600"/>
                </a:spcBef>
                <a:spcAft>
                  <a:spcPts val="0"/>
                </a:spcAft>
              </a:pPr>
              <a:r>
                <a:rPr lang="en-US" sz="900" b="0" kern="0" dirty="0" err="1">
                  <a:solidFill>
                    <a:schemeClr val="bg1">
                      <a:lumMod val="50000"/>
                    </a:schemeClr>
                  </a:solidFill>
                  <a:latin typeface="Arial" pitchFamily="34" charset="0"/>
                  <a:ea typeface="Segoe UI" pitchFamily="34" charset="0"/>
                  <a:cs typeface="Arial" pitchFamily="34" charset="0"/>
                </a:rPr>
                <a:t>Martyn</a:t>
              </a:r>
              <a:r>
                <a:rPr lang="en-US" sz="900" b="0" kern="0" dirty="0">
                  <a:solidFill>
                    <a:schemeClr val="bg1">
                      <a:lumMod val="50000"/>
                    </a:schemeClr>
                  </a:solidFill>
                  <a:latin typeface="Arial" pitchFamily="34" charset="0"/>
                  <a:ea typeface="Segoe UI" pitchFamily="34" charset="0"/>
                  <a:cs typeface="Arial" pitchFamily="34" charset="0"/>
                </a:rPr>
                <a:t> Bullock</a:t>
              </a:r>
            </a:p>
            <a:p>
              <a:pPr eaLnBrk="1" fontAlgn="auto" hangingPunct="1">
                <a:spcBef>
                  <a:spcPts val="600"/>
                </a:spcBef>
                <a:spcAft>
                  <a:spcPts val="0"/>
                </a:spcAft>
              </a:pPr>
              <a:r>
                <a:rPr lang="en-US" sz="900" b="0" kern="0" dirty="0">
                  <a:solidFill>
                    <a:schemeClr val="bg1">
                      <a:lumMod val="50000"/>
                    </a:schemeClr>
                  </a:solidFill>
                  <a:latin typeface="Arial" pitchFamily="34" charset="0"/>
                  <a:ea typeface="Segoe UI" pitchFamily="34" charset="0"/>
                  <a:cs typeface="Arial" pitchFamily="34" charset="0"/>
                </a:rPr>
                <a:t>Finance &amp; Professional Services Business </a:t>
              </a:r>
              <a:r>
                <a:rPr lang="en-US" sz="900" b="0" kern="0" dirty="0" err="1" smtClean="0">
                  <a:solidFill>
                    <a:schemeClr val="bg1">
                      <a:lumMod val="50000"/>
                    </a:schemeClr>
                  </a:solidFill>
                  <a:latin typeface="Arial" pitchFamily="34" charset="0"/>
                  <a:ea typeface="Segoe UI" pitchFamily="34" charset="0"/>
                  <a:cs typeface="Arial" pitchFamily="34" charset="0"/>
                </a:rPr>
                <a:t>Mgr</a:t>
              </a:r>
              <a:endParaRPr lang="en-US" sz="900" b="0" kern="0" dirty="0">
                <a:solidFill>
                  <a:schemeClr val="bg1">
                    <a:lumMod val="50000"/>
                  </a:schemeClr>
                </a:solidFill>
                <a:latin typeface="Arial" pitchFamily="34" charset="0"/>
                <a:ea typeface="Segoe UI" pitchFamily="34" charset="0"/>
                <a:cs typeface="Arial" pitchFamily="34" charset="0"/>
              </a:endParaRPr>
            </a:p>
            <a:p>
              <a:pPr eaLnBrk="1" fontAlgn="auto" hangingPunct="1">
                <a:spcBef>
                  <a:spcPts val="600"/>
                </a:spcBef>
                <a:spcAft>
                  <a:spcPts val="0"/>
                </a:spcAft>
              </a:pPr>
              <a:r>
                <a:rPr lang="en-GB" sz="900" b="0" kern="0" dirty="0" err="1" smtClean="0">
                  <a:solidFill>
                    <a:schemeClr val="bg1">
                      <a:lumMod val="50000"/>
                    </a:schemeClr>
                  </a:solidFill>
                  <a:latin typeface="Arial" pitchFamily="34" charset="0"/>
                  <a:ea typeface="Segoe UI" pitchFamily="34" charset="0"/>
                  <a:cs typeface="Arial" pitchFamily="34" charset="0"/>
                  <a:hlinkClick r:id="rId11"/>
                </a:rPr>
                <a:t>m.Bullock</a:t>
              </a:r>
              <a:r>
                <a:rPr lang="en-GB" sz="900" b="0" kern="0" dirty="0" smtClean="0">
                  <a:solidFill>
                    <a:schemeClr val="bg1">
                      <a:lumMod val="50000"/>
                    </a:schemeClr>
                  </a:solidFill>
                  <a:latin typeface="Arial" pitchFamily="34" charset="0"/>
                  <a:ea typeface="Segoe UI" pitchFamily="34" charset="0"/>
                  <a:cs typeface="Arial" pitchFamily="34" charset="0"/>
                  <a:hlinkClick r:id="rId11"/>
                </a:rPr>
                <a:t/>
              </a:r>
              <a:br>
                <a:rPr lang="en-GB" sz="900" b="0" kern="0" dirty="0" smtClean="0">
                  <a:solidFill>
                    <a:schemeClr val="bg1">
                      <a:lumMod val="50000"/>
                    </a:schemeClr>
                  </a:solidFill>
                  <a:latin typeface="Arial" pitchFamily="34" charset="0"/>
                  <a:ea typeface="Segoe UI" pitchFamily="34" charset="0"/>
                  <a:cs typeface="Arial" pitchFamily="34" charset="0"/>
                  <a:hlinkClick r:id="rId11"/>
                </a:rPr>
              </a:br>
              <a:r>
                <a:rPr lang="en-GB" sz="900" b="0" kern="0" dirty="0" smtClean="0">
                  <a:solidFill>
                    <a:schemeClr val="bg1">
                      <a:lumMod val="50000"/>
                    </a:schemeClr>
                  </a:solidFill>
                  <a:latin typeface="Arial" pitchFamily="34" charset="0"/>
                  <a:ea typeface="Segoe UI" pitchFamily="34" charset="0"/>
                  <a:cs typeface="Arial" pitchFamily="34" charset="0"/>
                  <a:hlinkClick r:id="rId11"/>
                </a:rPr>
                <a:t>@</a:t>
              </a:r>
              <a:r>
                <a:rPr lang="en-GB" sz="900" b="0" kern="0" dirty="0">
                  <a:solidFill>
                    <a:schemeClr val="bg1">
                      <a:lumMod val="50000"/>
                    </a:schemeClr>
                  </a:solidFill>
                  <a:latin typeface="Arial" pitchFamily="34" charset="0"/>
                  <a:ea typeface="Segoe UI" pitchFamily="34" charset="0"/>
                  <a:cs typeface="Arial" pitchFamily="34" charset="0"/>
                  <a:hlinkClick r:id="rId11"/>
                </a:rPr>
                <a:t>samsung.com</a:t>
              </a:r>
              <a:endParaRPr lang="en-GB" sz="900" b="0" kern="0" dirty="0">
                <a:solidFill>
                  <a:schemeClr val="bg1">
                    <a:lumMod val="50000"/>
                  </a:schemeClr>
                </a:solidFill>
                <a:latin typeface="Arial" pitchFamily="34" charset="0"/>
                <a:ea typeface="Segoe UI" pitchFamily="34" charset="0"/>
                <a:cs typeface="Arial" pitchFamily="34" charset="0"/>
              </a:endParaRPr>
            </a:p>
            <a:p>
              <a:pPr eaLnBrk="1" fontAlgn="auto" hangingPunct="1">
                <a:spcBef>
                  <a:spcPts val="600"/>
                </a:spcBef>
                <a:spcAft>
                  <a:spcPts val="0"/>
                </a:spcAft>
              </a:pPr>
              <a:r>
                <a:rPr lang="en-GB" sz="900" b="0" kern="0" dirty="0">
                  <a:solidFill>
                    <a:schemeClr val="bg1">
                      <a:lumMod val="50000"/>
                    </a:schemeClr>
                  </a:solidFill>
                  <a:latin typeface="Arial" pitchFamily="34" charset="0"/>
                  <a:ea typeface="Segoe UI" pitchFamily="34" charset="0"/>
                  <a:cs typeface="Arial" pitchFamily="34" charset="0"/>
                </a:rPr>
                <a:t>+ 44 7918 697204</a:t>
              </a:r>
              <a:endParaRPr lang="en-US" sz="900" b="0" kern="0" dirty="0">
                <a:solidFill>
                  <a:schemeClr val="bg1">
                    <a:lumMod val="50000"/>
                  </a:schemeClr>
                </a:solidFill>
                <a:latin typeface="Arial" pitchFamily="34" charset="0"/>
                <a:ea typeface="Segoe UI" pitchFamily="34" charset="0"/>
                <a:cs typeface="Arial" pitchFamily="34" charset="0"/>
              </a:endParaRPr>
            </a:p>
          </p:txBody>
        </p:sp>
      </p:grpSp>
      <p:sp>
        <p:nvSpPr>
          <p:cNvPr id="27" name="Rectangle 26"/>
          <p:cNvSpPr/>
          <p:nvPr/>
        </p:nvSpPr>
        <p:spPr bwMode="auto">
          <a:xfrm>
            <a:off x="1981200" y="1821405"/>
            <a:ext cx="1440000" cy="1476000"/>
          </a:xfrm>
          <a:prstGeom prst="rect">
            <a:avLst/>
          </a:prstGeom>
          <a:solidFill>
            <a:srgbClr val="00A74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latin typeface="Arial" charset="0"/>
            </a:endParaRPr>
          </a:p>
        </p:txBody>
      </p:sp>
      <p:grpSp>
        <p:nvGrpSpPr>
          <p:cNvPr id="12" name="Group 11"/>
          <p:cNvGrpSpPr/>
          <p:nvPr/>
        </p:nvGrpSpPr>
        <p:grpSpPr>
          <a:xfrm>
            <a:off x="5029200" y="3385374"/>
            <a:ext cx="1440000" cy="1476000"/>
            <a:chOff x="5029200" y="3385374"/>
            <a:chExt cx="1440000" cy="1476000"/>
          </a:xfrm>
        </p:grpSpPr>
        <p:sp>
          <p:nvSpPr>
            <p:cNvPr id="34" name="Rectangle 33"/>
            <p:cNvSpPr/>
            <p:nvPr/>
          </p:nvSpPr>
          <p:spPr bwMode="auto">
            <a:xfrm>
              <a:off x="5029200" y="3385374"/>
              <a:ext cx="1440000" cy="1476000"/>
            </a:xfrm>
            <a:prstGeom prst="rect">
              <a:avLst/>
            </a:prstGeom>
            <a:gradFill>
              <a:gsLst>
                <a:gs pos="0">
                  <a:schemeClr val="bg1"/>
                </a:gs>
                <a:gs pos="50000">
                  <a:schemeClr val="bg1"/>
                </a:gs>
                <a:gs pos="100000">
                  <a:schemeClr val="bg1"/>
                </a:gs>
              </a:gsLst>
              <a:lin ang="54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latin typeface="Arial" charset="0"/>
              </a:endParaRPr>
            </a:p>
          </p:txBody>
        </p:sp>
        <p:grpSp>
          <p:nvGrpSpPr>
            <p:cNvPr id="11" name="Group 10"/>
            <p:cNvGrpSpPr/>
            <p:nvPr/>
          </p:nvGrpSpPr>
          <p:grpSpPr>
            <a:xfrm>
              <a:off x="5029200" y="3510450"/>
              <a:ext cx="1440000" cy="1277656"/>
              <a:chOff x="5029200" y="3510450"/>
              <a:chExt cx="1440000" cy="1277656"/>
            </a:xfrm>
          </p:grpSpPr>
          <p:sp>
            <p:nvSpPr>
              <p:cNvPr id="42" name="Rectangle 41"/>
              <p:cNvSpPr/>
              <p:nvPr/>
            </p:nvSpPr>
            <p:spPr>
              <a:xfrm>
                <a:off x="5029200" y="3910943"/>
                <a:ext cx="1440000" cy="877163"/>
              </a:xfrm>
              <a:prstGeom prst="rect">
                <a:avLst/>
              </a:prstGeom>
            </p:spPr>
            <p:txBody>
              <a:bodyPr wrap="square">
                <a:spAutoFit/>
              </a:bodyPr>
              <a:lstStyle/>
              <a:p>
                <a:pPr eaLnBrk="1" fontAlgn="auto" hangingPunct="1">
                  <a:spcBef>
                    <a:spcPts val="600"/>
                  </a:spcBef>
                  <a:spcAft>
                    <a:spcPts val="0"/>
                  </a:spcAft>
                </a:pPr>
                <a:r>
                  <a:rPr lang="en-US" sz="900" b="0" kern="0" dirty="0">
                    <a:solidFill>
                      <a:schemeClr val="bg1">
                        <a:lumMod val="50000"/>
                      </a:schemeClr>
                    </a:solidFill>
                    <a:latin typeface="Arial" pitchFamily="34" charset="0"/>
                    <a:ea typeface="Segoe UI" pitchFamily="34" charset="0"/>
                    <a:cs typeface="Arial" pitchFamily="34" charset="0"/>
                  </a:rPr>
                  <a:t>David </a:t>
                </a:r>
                <a:r>
                  <a:rPr lang="en-US" sz="900" b="0" kern="0" dirty="0" err="1">
                    <a:solidFill>
                      <a:schemeClr val="bg1">
                        <a:lumMod val="50000"/>
                      </a:schemeClr>
                    </a:solidFill>
                    <a:latin typeface="Arial" pitchFamily="34" charset="0"/>
                    <a:ea typeface="Segoe UI" pitchFamily="34" charset="0"/>
                    <a:cs typeface="Arial" pitchFamily="34" charset="0"/>
                  </a:rPr>
                  <a:t>Shrigley</a:t>
                </a:r>
                <a:endParaRPr lang="en-US" sz="900" b="0" kern="0" dirty="0">
                  <a:solidFill>
                    <a:schemeClr val="bg1">
                      <a:lumMod val="50000"/>
                    </a:schemeClr>
                  </a:solidFill>
                  <a:latin typeface="Arial" pitchFamily="34" charset="0"/>
                  <a:ea typeface="Segoe UI" pitchFamily="34" charset="0"/>
                  <a:cs typeface="Arial" pitchFamily="34" charset="0"/>
                </a:endParaRPr>
              </a:p>
              <a:p>
                <a:pPr eaLnBrk="1" fontAlgn="auto" hangingPunct="1">
                  <a:spcBef>
                    <a:spcPts val="600"/>
                  </a:spcBef>
                  <a:spcAft>
                    <a:spcPts val="0"/>
                  </a:spcAft>
                </a:pPr>
                <a:r>
                  <a:rPr lang="en-US" sz="900" b="0" kern="0" dirty="0">
                    <a:solidFill>
                      <a:schemeClr val="bg1">
                        <a:lumMod val="50000"/>
                      </a:schemeClr>
                    </a:solidFill>
                    <a:latin typeface="Arial" pitchFamily="34" charset="0"/>
                    <a:ea typeface="Segoe UI" pitchFamily="34" charset="0"/>
                    <a:cs typeface="Arial" pitchFamily="34" charset="0"/>
                  </a:rPr>
                  <a:t>Sales Director</a:t>
                </a:r>
              </a:p>
              <a:p>
                <a:pPr eaLnBrk="1" fontAlgn="auto" hangingPunct="1">
                  <a:spcBef>
                    <a:spcPts val="600"/>
                  </a:spcBef>
                  <a:spcAft>
                    <a:spcPts val="0"/>
                  </a:spcAft>
                </a:pPr>
                <a:r>
                  <a:rPr lang="en-GB" sz="900" b="0" kern="0" dirty="0">
                    <a:solidFill>
                      <a:schemeClr val="bg1">
                        <a:lumMod val="50000"/>
                      </a:schemeClr>
                    </a:solidFill>
                    <a:latin typeface="Arial" pitchFamily="34" charset="0"/>
                    <a:ea typeface="Segoe UI" pitchFamily="34" charset="0"/>
                    <a:cs typeface="Arial" pitchFamily="34" charset="0"/>
                    <a:hlinkClick r:id="rId12"/>
                  </a:rPr>
                  <a:t>dshrigley@technologydesking.com</a:t>
                </a:r>
                <a:endParaRPr lang="en-GB" sz="900" b="0" kern="0" dirty="0">
                  <a:solidFill>
                    <a:schemeClr val="bg1">
                      <a:lumMod val="50000"/>
                    </a:schemeClr>
                  </a:solidFill>
                  <a:latin typeface="Arial" pitchFamily="34" charset="0"/>
                  <a:ea typeface="Segoe UI" pitchFamily="34" charset="0"/>
                  <a:cs typeface="Arial" pitchFamily="34" charset="0"/>
                </a:endParaRPr>
              </a:p>
              <a:p>
                <a:pPr eaLnBrk="1" fontAlgn="auto" hangingPunct="1">
                  <a:spcBef>
                    <a:spcPts val="600"/>
                  </a:spcBef>
                  <a:spcAft>
                    <a:spcPts val="0"/>
                  </a:spcAft>
                </a:pPr>
                <a:r>
                  <a:rPr lang="en-GB" sz="900" b="0" kern="0" dirty="0">
                    <a:solidFill>
                      <a:schemeClr val="bg1">
                        <a:lumMod val="50000"/>
                      </a:schemeClr>
                    </a:solidFill>
                    <a:latin typeface="Arial" pitchFamily="34" charset="0"/>
                    <a:ea typeface="Segoe UI" pitchFamily="34" charset="0"/>
                    <a:cs typeface="Arial" pitchFamily="34" charset="0"/>
                  </a:rPr>
                  <a:t>+44 7917850833</a:t>
                </a:r>
                <a:endParaRPr lang="en-US" sz="900" b="0" kern="0" dirty="0">
                  <a:solidFill>
                    <a:schemeClr val="bg1">
                      <a:lumMod val="50000"/>
                    </a:schemeClr>
                  </a:solidFill>
                  <a:latin typeface="Arial" pitchFamily="34" charset="0"/>
                  <a:ea typeface="Segoe UI" pitchFamily="34" charset="0"/>
                  <a:cs typeface="Arial" pitchFamily="34" charset="0"/>
                </a:endParaRPr>
              </a:p>
            </p:txBody>
          </p:sp>
          <p:pic>
            <p:nvPicPr>
              <p:cNvPr id="2051" name="Picture 3"/>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5098936" y="3510450"/>
                <a:ext cx="1336990" cy="23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2867758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0-#ppt_w/2"/>
                                          </p:val>
                                        </p:tav>
                                        <p:tav tm="100000">
                                          <p:val>
                                            <p:strVal val="#ppt_x"/>
                                          </p:val>
                                        </p:tav>
                                      </p:tavLst>
                                    </p:anim>
                                    <p:anim calcmode="lin" valueType="num">
                                      <p:cBhvr additive="base">
                                        <p:cTn id="12" dur="500" fill="hold"/>
                                        <p:tgtEl>
                                          <p:spTgt spid="27"/>
                                        </p:tgtEl>
                                        <p:attrNameLst>
                                          <p:attrName>ppt_y</p:attrName>
                                        </p:attrNameLst>
                                      </p:cBhvr>
                                      <p:tavLst>
                                        <p:tav tm="0">
                                          <p:val>
                                            <p:strVal val="0-#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1+#ppt_w/2"/>
                                          </p:val>
                                        </p:tav>
                                        <p:tav tm="100000">
                                          <p:val>
                                            <p:strVal val="#ppt_x"/>
                                          </p:val>
                                        </p:tav>
                                      </p:tavLst>
                                    </p:anim>
                                    <p:anim calcmode="lin" valueType="num">
                                      <p:cBhvr additive="base">
                                        <p:cTn id="28" dur="500" fill="hold"/>
                                        <p:tgtEl>
                                          <p:spTgt spid="33"/>
                                        </p:tgtEl>
                                        <p:attrNameLst>
                                          <p:attrName>ppt_y</p:attrName>
                                        </p:attrNameLst>
                                      </p:cBhvr>
                                      <p:tavLst>
                                        <p:tav tm="0">
                                          <p:val>
                                            <p:strVal val="0-#ppt_h/2"/>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1+#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33" grpId="0" animBg="1"/>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smtClean="0">
                <a:solidFill>
                  <a:schemeClr val="accent1">
                    <a:lumMod val="75000"/>
                  </a:schemeClr>
                </a:solidFill>
                <a:latin typeface="+mn-ea"/>
                <a:ea typeface="+mn-ea"/>
              </a:rPr>
              <a:t>声明：</a:t>
            </a:r>
            <a:endParaRPr lang="zh-CN" altLang="en-US" dirty="0">
              <a:solidFill>
                <a:schemeClr val="accent1">
                  <a:lumMod val="75000"/>
                </a:schemeClr>
              </a:solidFill>
              <a:latin typeface="+mn-ea"/>
              <a:ea typeface="+mn-ea"/>
            </a:endParaRPr>
          </a:p>
        </p:txBody>
      </p:sp>
      <p:sp>
        <p:nvSpPr>
          <p:cNvPr id="5" name="内容占位符 4"/>
          <p:cNvSpPr>
            <a:spLocks noGrp="1"/>
          </p:cNvSpPr>
          <p:nvPr>
            <p:ph idx="1"/>
          </p:nvPr>
        </p:nvSpPr>
        <p:spPr>
          <a:xfrm>
            <a:off x="457200" y="735546"/>
            <a:ext cx="8229600" cy="2808312"/>
          </a:xfrm>
        </p:spPr>
        <p:txBody>
          <a:bodyPr/>
          <a:lstStyle/>
          <a:p>
            <a:pPr marL="342764" indent="-342764">
              <a:lnSpc>
                <a:spcPct val="150000"/>
              </a:lnSpc>
              <a:buFont typeface="+mj-lt"/>
              <a:buAutoNum type="arabicPeriod"/>
            </a:pPr>
            <a:r>
              <a:rPr lang="zh-CN" altLang="en-US" dirty="0" smtClean="0">
                <a:solidFill>
                  <a:schemeClr val="accent1">
                    <a:lumMod val="75000"/>
                  </a:schemeClr>
                </a:solidFill>
                <a:latin typeface="+mn-ea"/>
                <a:cs typeface="Segoe UI" pitchFamily="34" charset="0"/>
              </a:rPr>
              <a:t>所有的版权属于原有公司，文件均来自公开渠道</a:t>
            </a:r>
            <a:endParaRPr lang="en-US" altLang="zh-CN" dirty="0" smtClean="0">
              <a:solidFill>
                <a:schemeClr val="accent1">
                  <a:lumMod val="75000"/>
                </a:schemeClr>
              </a:solidFill>
              <a:latin typeface="+mn-ea"/>
              <a:cs typeface="Segoe UI" pitchFamily="34" charset="0"/>
            </a:endParaRPr>
          </a:p>
          <a:p>
            <a:pPr marL="342764" indent="-342764">
              <a:lnSpc>
                <a:spcPct val="150000"/>
              </a:lnSpc>
              <a:buFont typeface="+mj-lt"/>
              <a:buAutoNum type="arabicPeriod"/>
            </a:pPr>
            <a:r>
              <a:rPr lang="zh-CN" altLang="en-US" dirty="0" smtClean="0">
                <a:solidFill>
                  <a:schemeClr val="accent1">
                    <a:lumMod val="75000"/>
                  </a:schemeClr>
                </a:solidFill>
                <a:latin typeface="+mn-ea"/>
                <a:cs typeface="Segoe UI" pitchFamily="34" charset="0"/>
              </a:rPr>
              <a:t>此文件仅供学习使用，任何人不得进行以此为商业目的的行为</a:t>
            </a:r>
            <a:endParaRPr lang="en-US" altLang="zh-CN" dirty="0" smtClean="0">
              <a:solidFill>
                <a:schemeClr val="accent1">
                  <a:lumMod val="75000"/>
                </a:schemeClr>
              </a:solidFill>
              <a:latin typeface="+mn-ea"/>
              <a:cs typeface="Segoe UI" pitchFamily="34" charset="0"/>
            </a:endParaRPr>
          </a:p>
          <a:p>
            <a:pPr marL="342764" indent="-342764">
              <a:lnSpc>
                <a:spcPct val="150000"/>
              </a:lnSpc>
              <a:buFont typeface="+mj-lt"/>
              <a:buAutoNum type="arabicPeriod"/>
            </a:pPr>
            <a:r>
              <a:rPr lang="zh-CN" altLang="en-US" dirty="0">
                <a:solidFill>
                  <a:schemeClr val="accent1">
                    <a:lumMod val="75000"/>
                  </a:schemeClr>
                </a:solidFill>
                <a:latin typeface="+mn-ea"/>
                <a:cs typeface="Segoe UI" pitchFamily="34" charset="0"/>
              </a:rPr>
              <a:t>如</a:t>
            </a:r>
            <a:r>
              <a:rPr lang="zh-CN" altLang="en-US" dirty="0" smtClean="0">
                <a:solidFill>
                  <a:schemeClr val="accent1">
                    <a:lumMod val="75000"/>
                  </a:schemeClr>
                </a:solidFill>
                <a:latin typeface="+mn-ea"/>
                <a:cs typeface="Segoe UI" pitchFamily="34" charset="0"/>
              </a:rPr>
              <a:t>有疑问，请立即删除</a:t>
            </a:r>
            <a:endParaRPr lang="zh-CN" altLang="en-US" dirty="0">
              <a:solidFill>
                <a:schemeClr val="accent1">
                  <a:lumMod val="75000"/>
                </a:schemeClr>
              </a:solidFill>
              <a:latin typeface="+mn-ea"/>
              <a:cs typeface="Segoe UI" pitchFamily="34" charset="0"/>
            </a:endParaRPr>
          </a:p>
        </p:txBody>
      </p:sp>
      <p:sp>
        <p:nvSpPr>
          <p:cNvPr id="6" name="矩形 5"/>
          <p:cNvSpPr/>
          <p:nvPr/>
        </p:nvSpPr>
        <p:spPr>
          <a:xfrm>
            <a:off x="349286" y="2787776"/>
            <a:ext cx="8568952" cy="756084"/>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03" tIns="45702" rIns="91403" bIns="45702" rtlCol="0" anchor="t" anchorCtr="0"/>
          <a:lstStyle/>
          <a:p>
            <a:pPr marL="285638" indent="-285638" defTabSz="914127" eaLnBrk="1" fontAlgn="auto" hangingPunct="1">
              <a:lnSpc>
                <a:spcPct val="150000"/>
              </a:lnSpc>
              <a:spcBef>
                <a:spcPts val="0"/>
              </a:spcBef>
              <a:spcAft>
                <a:spcPts val="0"/>
              </a:spcAft>
              <a:buFont typeface="Wingdings" pitchFamily="2" charset="2"/>
              <a:buChar char="p"/>
            </a:pPr>
            <a:r>
              <a:rPr lang="zh-CN" altLang="en-US" sz="1800" b="0" dirty="0">
                <a:solidFill>
                  <a:srgbClr val="4F81BD">
                    <a:lumMod val="75000"/>
                  </a:srgbClr>
                </a:solidFill>
                <a:latin typeface="微软雅黑"/>
                <a:cs typeface="Segoe UI" pitchFamily="34" charset="0"/>
              </a:rPr>
              <a:t>百度传课：司马懿</a:t>
            </a:r>
            <a:r>
              <a:rPr lang="en-US" altLang="zh-CN" sz="1800" b="0" dirty="0">
                <a:solidFill>
                  <a:srgbClr val="4F81BD">
                    <a:lumMod val="75000"/>
                  </a:srgbClr>
                </a:solidFill>
                <a:latin typeface="微软雅黑"/>
                <a:cs typeface="Segoe UI" pitchFamily="34" charset="0"/>
              </a:rPr>
              <a:t>PPT</a:t>
            </a:r>
            <a:r>
              <a:rPr lang="zh-CN" altLang="en-US" sz="1800" b="0" dirty="0">
                <a:solidFill>
                  <a:srgbClr val="4F81BD">
                    <a:lumMod val="75000"/>
                  </a:srgbClr>
                </a:solidFill>
                <a:latin typeface="微软雅黑"/>
                <a:cs typeface="Segoe UI" pitchFamily="34" charset="0"/>
              </a:rPr>
              <a:t>学校</a:t>
            </a:r>
            <a:endParaRPr lang="en-US" altLang="zh-CN" sz="1800" b="0" dirty="0">
              <a:solidFill>
                <a:srgbClr val="4F81BD">
                  <a:lumMod val="75000"/>
                </a:srgbClr>
              </a:solidFill>
              <a:latin typeface="微软雅黑"/>
              <a:cs typeface="Segoe UI" pitchFamily="34" charset="0"/>
            </a:endParaRPr>
          </a:p>
          <a:p>
            <a:pPr marL="285638" indent="-285638" defTabSz="914127" eaLnBrk="1" fontAlgn="auto" hangingPunct="1">
              <a:lnSpc>
                <a:spcPct val="150000"/>
              </a:lnSpc>
              <a:spcBef>
                <a:spcPts val="0"/>
              </a:spcBef>
              <a:spcAft>
                <a:spcPts val="0"/>
              </a:spcAft>
              <a:buFont typeface="Wingdings" pitchFamily="2" charset="2"/>
              <a:buChar char="p"/>
            </a:pPr>
            <a:r>
              <a:rPr lang="zh-CN" altLang="en-US" sz="1800" b="0" dirty="0">
                <a:solidFill>
                  <a:srgbClr val="4F81BD">
                    <a:lumMod val="75000"/>
                  </a:srgbClr>
                </a:solidFill>
                <a:latin typeface="微软雅黑"/>
                <a:cs typeface="Segoe UI" pitchFamily="34" charset="0"/>
              </a:rPr>
              <a:t>网易学堂：司马懿</a:t>
            </a:r>
            <a:r>
              <a:rPr lang="en-US" altLang="zh-CN" sz="1800" b="0" dirty="0">
                <a:solidFill>
                  <a:srgbClr val="4F81BD">
                    <a:lumMod val="75000"/>
                  </a:srgbClr>
                </a:solidFill>
                <a:latin typeface="微软雅黑"/>
                <a:cs typeface="Segoe UI" pitchFamily="34" charset="0"/>
              </a:rPr>
              <a:t>PPT</a:t>
            </a:r>
            <a:r>
              <a:rPr lang="zh-CN" altLang="en-US" sz="1800" b="0" dirty="0">
                <a:solidFill>
                  <a:srgbClr val="4F81BD">
                    <a:lumMod val="75000"/>
                  </a:srgbClr>
                </a:solidFill>
                <a:latin typeface="微软雅黑"/>
                <a:cs typeface="Segoe UI" pitchFamily="34" charset="0"/>
              </a:rPr>
              <a:t>学校</a:t>
            </a:r>
            <a:endParaRPr lang="en-US" altLang="zh-CN" sz="1800" b="0" dirty="0">
              <a:solidFill>
                <a:srgbClr val="4F81BD">
                  <a:lumMod val="75000"/>
                </a:srgbClr>
              </a:solidFill>
              <a:latin typeface="微软雅黑"/>
              <a:cs typeface="Segoe UI" pitchFamily="34" charset="0"/>
            </a:endParaRPr>
          </a:p>
          <a:p>
            <a:pPr marL="285638" indent="-285638" defTabSz="914127" eaLnBrk="1" fontAlgn="auto" hangingPunct="1">
              <a:lnSpc>
                <a:spcPct val="150000"/>
              </a:lnSpc>
              <a:spcBef>
                <a:spcPts val="0"/>
              </a:spcBef>
              <a:spcAft>
                <a:spcPts val="0"/>
              </a:spcAft>
              <a:buFont typeface="Wingdings" pitchFamily="2" charset="2"/>
              <a:buChar char="p"/>
            </a:pPr>
            <a:r>
              <a:rPr lang="zh-CN" altLang="en-US" sz="1800" b="0" dirty="0">
                <a:solidFill>
                  <a:srgbClr val="4F81BD">
                    <a:lumMod val="75000"/>
                  </a:srgbClr>
                </a:solidFill>
                <a:latin typeface="微软雅黑"/>
                <a:cs typeface="Segoe UI" pitchFamily="34" charset="0"/>
              </a:rPr>
              <a:t>知乎：       司马懿</a:t>
            </a:r>
            <a:r>
              <a:rPr lang="en-US" altLang="zh-CN" sz="1800" b="0" dirty="0">
                <a:solidFill>
                  <a:srgbClr val="4F81BD">
                    <a:lumMod val="75000"/>
                  </a:srgbClr>
                </a:solidFill>
                <a:latin typeface="微软雅黑"/>
                <a:cs typeface="Segoe UI" pitchFamily="34" charset="0"/>
              </a:rPr>
              <a:t>PPT</a:t>
            </a:r>
            <a:r>
              <a:rPr lang="zh-CN" altLang="en-US" sz="1800" b="0" dirty="0">
                <a:solidFill>
                  <a:srgbClr val="4F81BD">
                    <a:lumMod val="75000"/>
                  </a:srgbClr>
                </a:solidFill>
                <a:latin typeface="微软雅黑"/>
                <a:cs typeface="Segoe UI" pitchFamily="34" charset="0"/>
              </a:rPr>
              <a:t>学校</a:t>
            </a:r>
            <a:endParaRPr lang="en-US" altLang="zh-CN" sz="1800" b="0" dirty="0">
              <a:solidFill>
                <a:srgbClr val="4F81BD">
                  <a:lumMod val="75000"/>
                </a:srgbClr>
              </a:solidFill>
              <a:latin typeface="微软雅黑"/>
              <a:cs typeface="Segoe UI" pitchFamily="34" charset="0"/>
            </a:endParaRPr>
          </a:p>
        </p:txBody>
      </p:sp>
      <p:sp>
        <p:nvSpPr>
          <p:cNvPr id="7" name="圆角矩形 6">
            <a:hlinkClick r:id="rId3"/>
          </p:cNvPr>
          <p:cNvSpPr/>
          <p:nvPr/>
        </p:nvSpPr>
        <p:spPr>
          <a:xfrm>
            <a:off x="3589793" y="2832156"/>
            <a:ext cx="1440000"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03" tIns="45702" rIns="91403" bIns="45702" rtlCol="0" anchor="t"/>
          <a:lstStyle/>
          <a:p>
            <a:pPr algn="ctr" defTabSz="914127" eaLnBrk="1" fontAlgn="auto" hangingPunct="1">
              <a:lnSpc>
                <a:spcPct val="100000"/>
              </a:lnSpc>
              <a:spcBef>
                <a:spcPts val="0"/>
              </a:spcBef>
              <a:spcAft>
                <a:spcPts val="0"/>
              </a:spcAft>
            </a:pPr>
            <a:r>
              <a:rPr lang="zh-CN" altLang="en-US" sz="1600" dirty="0">
                <a:solidFill>
                  <a:prstClr val="white"/>
                </a:solidFill>
                <a:latin typeface="微软雅黑"/>
                <a:cs typeface="Segoe UI" pitchFamily="34" charset="0"/>
              </a:rPr>
              <a:t>访问地址</a:t>
            </a:r>
          </a:p>
        </p:txBody>
      </p:sp>
      <p:sp>
        <p:nvSpPr>
          <p:cNvPr id="8" name="圆角矩形 7">
            <a:hlinkClick r:id="rId3"/>
          </p:cNvPr>
          <p:cNvSpPr/>
          <p:nvPr/>
        </p:nvSpPr>
        <p:spPr>
          <a:xfrm>
            <a:off x="3589793" y="3295736"/>
            <a:ext cx="1440000"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03" tIns="45702" rIns="91403" bIns="45702" rtlCol="0" anchor="t"/>
          <a:lstStyle/>
          <a:p>
            <a:pPr algn="ctr" defTabSz="914127" eaLnBrk="1" fontAlgn="auto" hangingPunct="1">
              <a:lnSpc>
                <a:spcPct val="100000"/>
              </a:lnSpc>
              <a:spcBef>
                <a:spcPts val="0"/>
              </a:spcBef>
              <a:spcAft>
                <a:spcPts val="0"/>
              </a:spcAft>
            </a:pPr>
            <a:r>
              <a:rPr lang="zh-CN" altLang="en-US" sz="1600" dirty="0">
                <a:solidFill>
                  <a:prstClr val="white"/>
                </a:solidFill>
                <a:latin typeface="微软雅黑"/>
                <a:cs typeface="Segoe UI" pitchFamily="34" charset="0"/>
              </a:rPr>
              <a:t>访问地址</a:t>
            </a:r>
          </a:p>
        </p:txBody>
      </p:sp>
      <p:sp>
        <p:nvSpPr>
          <p:cNvPr id="16" name="圆角矩形 15">
            <a:hlinkClick r:id="rId3"/>
          </p:cNvPr>
          <p:cNvSpPr/>
          <p:nvPr/>
        </p:nvSpPr>
        <p:spPr>
          <a:xfrm>
            <a:off x="5148064" y="2832156"/>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03" tIns="45702" rIns="91403" bIns="45702" rtlCol="0" anchor="t"/>
          <a:lstStyle/>
          <a:p>
            <a:pPr defTabSz="914127" eaLnBrk="1" fontAlgn="auto" hangingPunct="1">
              <a:lnSpc>
                <a:spcPct val="100000"/>
              </a:lnSpc>
              <a:spcBef>
                <a:spcPts val="0"/>
              </a:spcBef>
              <a:spcAft>
                <a:spcPts val="0"/>
              </a:spcAft>
            </a:pPr>
            <a:r>
              <a:rPr lang="en-US" altLang="zh-CN" sz="1600" dirty="0">
                <a:solidFill>
                  <a:prstClr val="white"/>
                </a:solidFill>
                <a:latin typeface="微软雅黑"/>
                <a:cs typeface="Segoe UI" pitchFamily="34" charset="0"/>
              </a:rPr>
              <a:t>https://www.chuanke.com</a:t>
            </a:r>
            <a:endParaRPr lang="zh-CN" altLang="en-US" sz="1600" dirty="0">
              <a:solidFill>
                <a:prstClr val="white"/>
              </a:solidFill>
              <a:latin typeface="微软雅黑"/>
              <a:cs typeface="Segoe UI" pitchFamily="34" charset="0"/>
            </a:endParaRPr>
          </a:p>
        </p:txBody>
      </p:sp>
      <p:sp>
        <p:nvSpPr>
          <p:cNvPr id="17" name="圆角矩形 16">
            <a:hlinkClick r:id="rId3"/>
          </p:cNvPr>
          <p:cNvSpPr/>
          <p:nvPr/>
        </p:nvSpPr>
        <p:spPr>
          <a:xfrm>
            <a:off x="5148064" y="3295736"/>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03" tIns="45702" rIns="91403" bIns="45702" rtlCol="0" anchor="t"/>
          <a:lstStyle/>
          <a:p>
            <a:pPr defTabSz="914127" eaLnBrk="1" fontAlgn="auto" hangingPunct="1">
              <a:lnSpc>
                <a:spcPct val="100000"/>
              </a:lnSpc>
              <a:spcBef>
                <a:spcPts val="0"/>
              </a:spcBef>
              <a:spcAft>
                <a:spcPts val="0"/>
              </a:spcAft>
            </a:pPr>
            <a:r>
              <a:rPr lang="en-US" altLang="zh-CN" sz="1600" dirty="0">
                <a:solidFill>
                  <a:prstClr val="white"/>
                </a:solidFill>
                <a:latin typeface="微软雅黑"/>
                <a:cs typeface="Segoe UI" pitchFamily="34" charset="0"/>
              </a:rPr>
              <a:t>https://study.163.com</a:t>
            </a:r>
            <a:endParaRPr lang="zh-CN" altLang="en-US" sz="1600" dirty="0">
              <a:solidFill>
                <a:prstClr val="white"/>
              </a:solidFill>
              <a:latin typeface="微软雅黑"/>
              <a:cs typeface="Segoe UI" pitchFamily="34" charset="0"/>
            </a:endParaRPr>
          </a:p>
        </p:txBody>
      </p:sp>
      <p:sp>
        <p:nvSpPr>
          <p:cNvPr id="2" name="矩形 1"/>
          <p:cNvSpPr/>
          <p:nvPr/>
        </p:nvSpPr>
        <p:spPr>
          <a:xfrm>
            <a:off x="871354" y="2190880"/>
            <a:ext cx="7293910" cy="507795"/>
          </a:xfrm>
          <a:prstGeom prst="rect">
            <a:avLst/>
          </a:prstGeom>
        </p:spPr>
        <p:txBody>
          <a:bodyPr wrap="none" lIns="91403" tIns="45702" rIns="91403" bIns="45702">
            <a:spAutoFit/>
          </a:bodyPr>
          <a:lstStyle/>
          <a:p>
            <a:pPr defTabSz="914127" eaLnBrk="1" hangingPunct="1">
              <a:lnSpc>
                <a:spcPct val="150000"/>
              </a:lnSpc>
            </a:pPr>
            <a:r>
              <a:rPr lang="zh-CN" altLang="en-US" sz="1800" b="0" dirty="0">
                <a:solidFill>
                  <a:srgbClr val="4F81BD">
                    <a:lumMod val="75000"/>
                  </a:srgbClr>
                </a:solidFill>
                <a:latin typeface="微软雅黑"/>
                <a:cs typeface="Segoe UI" pitchFamily="34" charset="0"/>
              </a:rPr>
              <a:t>学习世界五百强和咨询公司</a:t>
            </a:r>
            <a:r>
              <a:rPr lang="en-US" altLang="zh-CN" sz="1800" b="0" dirty="0">
                <a:solidFill>
                  <a:srgbClr val="4F81BD">
                    <a:lumMod val="75000"/>
                  </a:srgbClr>
                </a:solidFill>
                <a:latin typeface="微软雅黑"/>
                <a:cs typeface="Segoe UI" pitchFamily="34" charset="0"/>
              </a:rPr>
              <a:t>PPT</a:t>
            </a:r>
            <a:r>
              <a:rPr lang="zh-CN" altLang="en-US" sz="1800" b="0" dirty="0">
                <a:solidFill>
                  <a:srgbClr val="4F81BD">
                    <a:lumMod val="75000"/>
                  </a:srgbClr>
                </a:solidFill>
                <a:latin typeface="微软雅黑"/>
                <a:cs typeface="Segoe UI" pitchFamily="34" charset="0"/>
              </a:rPr>
              <a:t>课程请访问如下网站搜索：“司马懿”</a:t>
            </a:r>
          </a:p>
        </p:txBody>
      </p:sp>
      <p:sp>
        <p:nvSpPr>
          <p:cNvPr id="18" name="圆角矩形 17">
            <a:hlinkClick r:id="rId3"/>
          </p:cNvPr>
          <p:cNvSpPr/>
          <p:nvPr/>
        </p:nvSpPr>
        <p:spPr>
          <a:xfrm>
            <a:off x="3589793" y="3712480"/>
            <a:ext cx="1440000"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03" tIns="45702" rIns="91403" bIns="45702" rtlCol="0" anchor="t"/>
          <a:lstStyle/>
          <a:p>
            <a:pPr algn="ctr" defTabSz="914127" eaLnBrk="1" fontAlgn="auto" hangingPunct="1">
              <a:lnSpc>
                <a:spcPct val="100000"/>
              </a:lnSpc>
              <a:spcBef>
                <a:spcPts val="0"/>
              </a:spcBef>
              <a:spcAft>
                <a:spcPts val="0"/>
              </a:spcAft>
            </a:pPr>
            <a:r>
              <a:rPr lang="zh-CN" altLang="en-US" sz="1600" dirty="0">
                <a:solidFill>
                  <a:prstClr val="white"/>
                </a:solidFill>
                <a:latin typeface="微软雅黑"/>
                <a:cs typeface="Segoe UI" pitchFamily="34" charset="0"/>
              </a:rPr>
              <a:t>访问地址</a:t>
            </a:r>
          </a:p>
        </p:txBody>
      </p:sp>
      <p:sp>
        <p:nvSpPr>
          <p:cNvPr id="19" name="圆角矩形 18">
            <a:hlinkClick r:id="rId3"/>
          </p:cNvPr>
          <p:cNvSpPr/>
          <p:nvPr/>
        </p:nvSpPr>
        <p:spPr>
          <a:xfrm>
            <a:off x="5148064" y="3712480"/>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91403" tIns="45702" rIns="91403" bIns="45702" rtlCol="0" anchor="t"/>
          <a:lstStyle/>
          <a:p>
            <a:pPr defTabSz="914127" eaLnBrk="1" fontAlgn="auto" hangingPunct="1">
              <a:lnSpc>
                <a:spcPct val="100000"/>
              </a:lnSpc>
              <a:spcBef>
                <a:spcPts val="0"/>
              </a:spcBef>
              <a:spcAft>
                <a:spcPts val="0"/>
              </a:spcAft>
            </a:pPr>
            <a:r>
              <a:rPr lang="en-US" altLang="zh-CN" sz="1600" dirty="0">
                <a:solidFill>
                  <a:prstClr val="white"/>
                </a:solidFill>
                <a:latin typeface="微软雅黑"/>
                <a:cs typeface="Segoe UI" pitchFamily="34" charset="0"/>
              </a:rPr>
              <a:t>https://www.zhiu.com</a:t>
            </a:r>
            <a:endParaRPr lang="zh-CN" altLang="en-US" sz="1600" dirty="0">
              <a:solidFill>
                <a:prstClr val="white"/>
              </a:solidFill>
              <a:latin typeface="微软雅黑"/>
              <a:cs typeface="Segoe UI" pitchFamily="34" charset="0"/>
            </a:endParaRPr>
          </a:p>
        </p:txBody>
      </p:sp>
    </p:spTree>
    <p:extLst>
      <p:ext uri="{BB962C8B-B14F-4D97-AF65-F5344CB8AC3E}">
        <p14:creationId xmlns:p14="http://schemas.microsoft.com/office/powerpoint/2010/main" val="31996961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9144001" cy="5143501"/>
          </a:xfrm>
          <a:prstGeom prst="rect">
            <a:avLst/>
          </a:prstGeom>
        </p:spPr>
      </p:pic>
      <p:pic>
        <p:nvPicPr>
          <p:cNvPr id="8" name="Picture 5" descr="\\psf\Home\work\TagDHL\Accenture-benefits-deck\Acc_Desktop_Prezi_Assets\Icons\HR&amp;Corp_icon.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3800" y="1671750"/>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psf\Home\work\TagDHL\Accenture-benefits-deck\Acc_Desktop_Prezi_Assets\Icons\headofdesk_icon.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83913" y="1671750"/>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psf\Home\work\TagDHL\Accenture-benefits-deck\Acc_Desktop_Prezi_Assets\Icons\CIO&amp;CFO_icon.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554026" y="1671750"/>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24776" y="194956"/>
            <a:ext cx="7223582" cy="857250"/>
          </a:xfrm>
        </p:spPr>
        <p:txBody>
          <a:bodyPr/>
          <a:lstStyle/>
          <a:p>
            <a:r>
              <a:rPr lang="en-GB" b="1" dirty="0" smtClean="0">
                <a:solidFill>
                  <a:schemeClr val="bg1"/>
                </a:solidFill>
              </a:rPr>
              <a:t>Delivering value straight </a:t>
            </a:r>
            <a:br>
              <a:rPr lang="en-GB" b="1" dirty="0" smtClean="0">
                <a:solidFill>
                  <a:schemeClr val="bg1"/>
                </a:solidFill>
              </a:rPr>
            </a:br>
            <a:r>
              <a:rPr lang="en-GB" b="1" dirty="0" smtClean="0">
                <a:solidFill>
                  <a:schemeClr val="bg1"/>
                </a:solidFill>
              </a:rPr>
              <a:t>to your key stakeholders</a:t>
            </a:r>
            <a:endParaRPr lang="en-GB" b="1" dirty="0">
              <a:solidFill>
                <a:schemeClr val="bg1"/>
              </a:solidFill>
            </a:endParaRPr>
          </a:p>
        </p:txBody>
      </p:sp>
      <p:sp>
        <p:nvSpPr>
          <p:cNvPr id="3" name="Slide Number Placeholder 2"/>
          <p:cNvSpPr>
            <a:spLocks noGrp="1"/>
          </p:cNvSpPr>
          <p:nvPr>
            <p:ph type="sldNum" sz="quarter" idx="10"/>
          </p:nvPr>
        </p:nvSpPr>
        <p:spPr/>
        <p:txBody>
          <a:bodyPr/>
          <a:lstStyle/>
          <a:p>
            <a:fld id="{D341B97A-378E-4F69-9D74-E5B0730D91FC}" type="slidenum">
              <a:rPr lang="en-US" smtClean="0"/>
              <a:pPr/>
              <a:t>2</a:t>
            </a:fld>
            <a:endParaRPr lang="en-US" dirty="0"/>
          </a:p>
        </p:txBody>
      </p:sp>
      <p:pic>
        <p:nvPicPr>
          <p:cNvPr id="5" name="Picture 2" descr="\\psf\Home\work\TagDHL\Accenture-benefits-deck\Acc_Desktop_Prezi_Assets\Icons\Trader_icon.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24139" y="1673550"/>
            <a:ext cx="1800000" cy="179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47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1"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2000"/>
                            </p:stCondLst>
                            <p:childTnLst>
                              <p:par>
                                <p:cTn id="20" presetID="2" presetClass="entr" presetSubtype="2"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16" presetClass="emph" presetSubtype="0" fill="hold" grpId="0" nodeType="withEffect">
                                  <p:stCondLst>
                                    <p:cond delay="0"/>
                                  </p:stCondLst>
                                  <p:childTnLst>
                                    <p:set>
                                      <p:cBhvr override="childStyle">
                                        <p:cTn id="25" dur="500" fill="hold"/>
                                        <p:tgtEl>
                                          <p:spTgt spid="2"/>
                                        </p:tgtEl>
                                        <p:attrNameLst>
                                          <p:attrName>style.color</p:attrName>
                                        </p:attrNameLst>
                                      </p:cBhvr>
                                      <p:to>
                                        <p:clrVal>
                                          <a:schemeClr val="bg1"/>
                                        </p:clrVal>
                                      </p:to>
                                    </p:set>
                                    <p:set>
                                      <p:cBhvr>
                                        <p:cTn id="26" dur="500" fill="hold"/>
                                        <p:tgtEl>
                                          <p:spTgt spid="2"/>
                                        </p:tgtEl>
                                        <p:attrNameLst>
                                          <p:attrName>fillcolor</p:attrName>
                                        </p:attrNameLst>
                                      </p:cBhvr>
                                      <p:to>
                                        <p:clrVal>
                                          <a:schemeClr val="bg1"/>
                                        </p:clrVal>
                                      </p:to>
                                    </p:set>
                                    <p:set>
                                      <p:cBhvr>
                                        <p:cTn id="27" dur="500" fill="hold"/>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49" y="0"/>
            <a:ext cx="9144001" cy="5143500"/>
          </a:xfrm>
          <a:prstGeom prst="rect">
            <a:avLst/>
          </a:prstGeom>
        </p:spPr>
      </p:pic>
      <p:sp>
        <p:nvSpPr>
          <p:cNvPr id="3" name="Slide Number Placeholder 2"/>
          <p:cNvSpPr>
            <a:spLocks noGrp="1"/>
          </p:cNvSpPr>
          <p:nvPr>
            <p:ph type="sldNum" sz="quarter" idx="10"/>
          </p:nvPr>
        </p:nvSpPr>
        <p:spPr/>
        <p:txBody>
          <a:bodyPr/>
          <a:lstStyle/>
          <a:p>
            <a:fld id="{D341B97A-378E-4F69-9D74-E5B0730D91FC}" type="slidenum">
              <a:rPr lang="en-US" smtClean="0">
                <a:solidFill>
                  <a:srgbClr val="FFFFFF"/>
                </a:solidFill>
              </a:rPr>
              <a:pPr/>
              <a:t>3</a:t>
            </a:fld>
            <a:endParaRPr lang="en-US" dirty="0">
              <a:solidFill>
                <a:srgbClr val="FFFFFF"/>
              </a:solidFill>
            </a:endParaRPr>
          </a:p>
        </p:txBody>
      </p:sp>
      <p:sp>
        <p:nvSpPr>
          <p:cNvPr id="4" name="Title 4"/>
          <p:cNvSpPr>
            <a:spLocks noGrp="1"/>
          </p:cNvSpPr>
          <p:nvPr>
            <p:ph type="title"/>
          </p:nvPr>
        </p:nvSpPr>
        <p:spPr>
          <a:xfrm>
            <a:off x="224776" y="96982"/>
            <a:ext cx="7223582" cy="857250"/>
          </a:xfrm>
        </p:spPr>
        <p:txBody>
          <a:bodyPr>
            <a:noAutofit/>
          </a:bodyPr>
          <a:lstStyle/>
          <a:p>
            <a:r>
              <a:rPr lang="en-GB" b="1" dirty="0">
                <a:solidFill>
                  <a:srgbClr val="FFFFFF"/>
                </a:solidFill>
              </a:rPr>
              <a:t>Value </a:t>
            </a:r>
            <a:r>
              <a:rPr lang="en-GB" b="1" dirty="0" smtClean="0">
                <a:solidFill>
                  <a:srgbClr val="FFFFFF"/>
                </a:solidFill>
              </a:rPr>
              <a:t>for stakeholders:</a:t>
            </a:r>
            <a:br>
              <a:rPr lang="en-GB" b="1" dirty="0" smtClean="0">
                <a:solidFill>
                  <a:srgbClr val="FFFFFF"/>
                </a:solidFill>
              </a:rPr>
            </a:br>
            <a:r>
              <a:rPr lang="en-GB" sz="2000" b="1" dirty="0" smtClean="0">
                <a:solidFill>
                  <a:srgbClr val="FFFFFF"/>
                </a:solidFill>
              </a:rPr>
              <a:t>The software solution</a:t>
            </a:r>
            <a:endParaRPr lang="en-GB" sz="2000" b="1" dirty="0">
              <a:solidFill>
                <a:srgbClr val="FFFFFF"/>
              </a:solidFill>
            </a:endParaRPr>
          </a:p>
        </p:txBody>
      </p:sp>
      <p:pic>
        <p:nvPicPr>
          <p:cNvPr id="5" name="Picture 20"/>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92350" y="1464583"/>
            <a:ext cx="8172000" cy="237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32683" y="1144796"/>
            <a:ext cx="4935829" cy="313932"/>
          </a:xfrm>
          <a:prstGeom prst="rect">
            <a:avLst/>
          </a:prstGeom>
          <a:noFill/>
        </p:spPr>
        <p:txBody>
          <a:bodyPr wrap="square" rtlCol="0">
            <a:spAutoFit/>
          </a:bodyPr>
          <a:lstStyle/>
          <a:p>
            <a:r>
              <a:rPr lang="en-GB" sz="1800" b="0" dirty="0" smtClean="0">
                <a:solidFill>
                  <a:srgbClr val="FFFFFF"/>
                </a:solidFill>
                <a:latin typeface="Arial" pitchFamily="34" charset="0"/>
                <a:ea typeface="Segoe UI" pitchFamily="34" charset="0"/>
                <a:cs typeface="Arial" pitchFamily="34" charset="0"/>
              </a:rPr>
              <a:t>Integrated Communications</a:t>
            </a:r>
          </a:p>
        </p:txBody>
      </p:sp>
      <p:pic>
        <p:nvPicPr>
          <p:cNvPr id="7" name="Picture 4" descr="http://obieosobalu.files.wordpress.com/2011/02/lync-server-2010.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484889" y="223385"/>
            <a:ext cx="1361962" cy="402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49" y="0"/>
            <a:ext cx="9144001" cy="5143500"/>
          </a:xfrm>
          <a:prstGeom prst="rect">
            <a:avLst/>
          </a:prstGeom>
        </p:spPr>
      </p:pic>
      <p:sp>
        <p:nvSpPr>
          <p:cNvPr id="5" name="Title 4"/>
          <p:cNvSpPr>
            <a:spLocks noGrp="1"/>
          </p:cNvSpPr>
          <p:nvPr>
            <p:ph type="title"/>
          </p:nvPr>
        </p:nvSpPr>
        <p:spPr/>
        <p:txBody>
          <a:bodyPr>
            <a:noAutofit/>
          </a:bodyPr>
          <a:lstStyle/>
          <a:p>
            <a:r>
              <a:rPr lang="en-GB" b="1" dirty="0">
                <a:solidFill>
                  <a:srgbClr val="FFFFFF"/>
                </a:solidFill>
              </a:rPr>
              <a:t>Value </a:t>
            </a:r>
            <a:r>
              <a:rPr lang="en-GB" b="1" dirty="0" smtClean="0">
                <a:solidFill>
                  <a:srgbClr val="FFFFFF"/>
                </a:solidFill>
              </a:rPr>
              <a:t>for stakeholders:</a:t>
            </a:r>
            <a:br>
              <a:rPr lang="en-GB" b="1" dirty="0" smtClean="0">
                <a:solidFill>
                  <a:srgbClr val="FFFFFF"/>
                </a:solidFill>
              </a:rPr>
            </a:br>
            <a:r>
              <a:rPr lang="en-GB" sz="2000" b="1" dirty="0" smtClean="0">
                <a:solidFill>
                  <a:srgbClr val="FFFFFF"/>
                </a:solidFill>
              </a:rPr>
              <a:t>The software solution</a:t>
            </a:r>
            <a:endParaRPr lang="en-GB" sz="2000" b="1" dirty="0">
              <a:solidFill>
                <a:srgbClr val="FFFFFF"/>
              </a:solidFill>
            </a:endParaRPr>
          </a:p>
        </p:txBody>
      </p:sp>
      <p:sp>
        <p:nvSpPr>
          <p:cNvPr id="2" name="Slide Number Placeholder 1"/>
          <p:cNvSpPr>
            <a:spLocks noGrp="1"/>
          </p:cNvSpPr>
          <p:nvPr>
            <p:ph type="sldNum" sz="quarter" idx="10"/>
          </p:nvPr>
        </p:nvSpPr>
        <p:spPr/>
        <p:txBody>
          <a:bodyPr/>
          <a:lstStyle/>
          <a:p>
            <a:fld id="{D341B97A-378E-4F69-9D74-E5B0730D91FC}" type="slidenum">
              <a:rPr lang="en-US" smtClean="0">
                <a:solidFill>
                  <a:srgbClr val="FFFFFF"/>
                </a:solidFill>
              </a:rPr>
              <a:pPr/>
              <a:t>4</a:t>
            </a:fld>
            <a:endParaRPr lang="en-US" dirty="0">
              <a:solidFill>
                <a:srgbClr val="FFFFFF"/>
              </a:solidFill>
            </a:endParaRPr>
          </a:p>
        </p:txBody>
      </p:sp>
      <p:sp>
        <p:nvSpPr>
          <p:cNvPr id="3" name="TextBox 2"/>
          <p:cNvSpPr txBox="1"/>
          <p:nvPr/>
        </p:nvSpPr>
        <p:spPr>
          <a:xfrm>
            <a:off x="232683" y="1144796"/>
            <a:ext cx="4935829" cy="313932"/>
          </a:xfrm>
          <a:prstGeom prst="rect">
            <a:avLst/>
          </a:prstGeom>
          <a:noFill/>
        </p:spPr>
        <p:txBody>
          <a:bodyPr wrap="square" rtlCol="0">
            <a:spAutoFit/>
          </a:bodyPr>
          <a:lstStyle/>
          <a:p>
            <a:r>
              <a:rPr lang="en-GB" sz="1800" b="0" dirty="0" smtClean="0">
                <a:solidFill>
                  <a:srgbClr val="FFFFFF"/>
                </a:solidFill>
                <a:latin typeface="Arial" pitchFamily="34" charset="0"/>
                <a:ea typeface="Segoe UI" pitchFamily="34" charset="0"/>
                <a:cs typeface="Arial" pitchFamily="34" charset="0"/>
              </a:rPr>
              <a:t>Integrated Communications</a:t>
            </a:r>
          </a:p>
        </p:txBody>
      </p:sp>
      <p:pic>
        <p:nvPicPr>
          <p:cNvPr id="3076" name="Picture 4" descr="http://obieosobalu.files.wordpress.com/2011/02/lync-server-2010.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484889" y="223385"/>
            <a:ext cx="1361962" cy="40270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509393" y="2224823"/>
            <a:ext cx="1440000" cy="1440000"/>
          </a:xfrm>
          <a:prstGeom prst="rect">
            <a:avLst/>
          </a:prstGeom>
          <a:solidFill>
            <a:srgbClr val="00B8E3">
              <a:alpha val="20000"/>
            </a:srgbClr>
          </a:solidFill>
        </p:spPr>
        <p:txBody>
          <a:bodyPr wrap="square" lIns="72000" tIns="72000" rIns="72000" bIns="72000" rtlCol="0">
            <a:noAutofit/>
          </a:bodyPr>
          <a:lstStyle>
            <a:defPPr>
              <a:defRPr lang="en-US"/>
            </a:defPPr>
            <a:lvl1pPr>
              <a:defRPr sz="1200" b="0">
                <a:solidFill>
                  <a:schemeClr val="bg1"/>
                </a:solidFill>
                <a:latin typeface="Segoe UI" pitchFamily="34" charset="0"/>
                <a:ea typeface="Segoe UI" pitchFamily="34" charset="0"/>
                <a:cs typeface="Segoe UI" pitchFamily="34" charset="0"/>
              </a:defRPr>
            </a:lvl1pPr>
          </a:lstStyle>
          <a:p>
            <a:pPr>
              <a:lnSpc>
                <a:spcPct val="100000"/>
              </a:lnSpc>
              <a:spcAft>
                <a:spcPts val="600"/>
              </a:spcAft>
            </a:pPr>
            <a:r>
              <a:rPr lang="en-GB" sz="1100" dirty="0" smtClean="0">
                <a:solidFill>
                  <a:srgbClr val="FFFFFF"/>
                </a:solidFill>
                <a:latin typeface="Arial" pitchFamily="34" charset="0"/>
                <a:cs typeface="Arial" pitchFamily="34" charset="0"/>
              </a:rPr>
              <a:t>Stronger </a:t>
            </a:r>
            <a:r>
              <a:rPr lang="en-GB" sz="1100" dirty="0">
                <a:solidFill>
                  <a:srgbClr val="FFFFFF"/>
                </a:solidFill>
                <a:latin typeface="Arial" pitchFamily="34" charset="0"/>
                <a:cs typeface="Arial" pitchFamily="34" charset="0"/>
              </a:rPr>
              <a:t>collaboration with </a:t>
            </a:r>
            <a:r>
              <a:rPr lang="en-GB" sz="1100" dirty="0" smtClean="0">
                <a:solidFill>
                  <a:srgbClr val="FFFFFF"/>
                </a:solidFill>
                <a:latin typeface="Arial" pitchFamily="34" charset="0"/>
                <a:cs typeface="Arial" pitchFamily="34" charset="0"/>
              </a:rPr>
              <a:t>team</a:t>
            </a:r>
          </a:p>
          <a:p>
            <a:pPr>
              <a:lnSpc>
                <a:spcPct val="100000"/>
              </a:lnSpc>
              <a:spcAft>
                <a:spcPts val="600"/>
              </a:spcAft>
            </a:pPr>
            <a:endParaRPr lang="en-GB" sz="1100" dirty="0">
              <a:solidFill>
                <a:srgbClr val="FFFFFF"/>
              </a:solidFill>
              <a:latin typeface="Arial" pitchFamily="34" charset="0"/>
              <a:cs typeface="Arial" pitchFamily="34" charset="0"/>
            </a:endParaRPr>
          </a:p>
          <a:p>
            <a:pPr>
              <a:lnSpc>
                <a:spcPct val="100000"/>
              </a:lnSpc>
              <a:spcAft>
                <a:spcPts val="600"/>
              </a:spcAft>
            </a:pPr>
            <a:endParaRPr lang="en-GB" sz="1100" dirty="0" smtClean="0">
              <a:solidFill>
                <a:srgbClr val="FFFFFF"/>
              </a:solidFill>
              <a:latin typeface="Arial" pitchFamily="34" charset="0"/>
              <a:cs typeface="Arial" pitchFamily="34" charset="0"/>
            </a:endParaRPr>
          </a:p>
          <a:p>
            <a:pPr>
              <a:lnSpc>
                <a:spcPct val="100000"/>
              </a:lnSpc>
              <a:spcAft>
                <a:spcPts val="600"/>
              </a:spcAft>
            </a:pPr>
            <a:endParaRPr lang="en-GB" sz="1100" dirty="0" smtClean="0">
              <a:solidFill>
                <a:srgbClr val="FFFFFF"/>
              </a:solidFill>
              <a:latin typeface="Arial" pitchFamily="34" charset="0"/>
              <a:cs typeface="Arial" pitchFamily="34" charset="0"/>
            </a:endParaRPr>
          </a:p>
          <a:p>
            <a:pPr>
              <a:lnSpc>
                <a:spcPct val="100000"/>
              </a:lnSpc>
              <a:spcAft>
                <a:spcPts val="600"/>
              </a:spcAft>
            </a:pPr>
            <a:endParaRPr lang="en-GB" sz="1100" dirty="0">
              <a:solidFill>
                <a:srgbClr val="FFFFFF"/>
              </a:solidFill>
              <a:latin typeface="Arial" pitchFamily="34" charset="0"/>
              <a:cs typeface="Arial" pitchFamily="34" charset="0"/>
            </a:endParaRPr>
          </a:p>
          <a:p>
            <a:pPr>
              <a:lnSpc>
                <a:spcPct val="100000"/>
              </a:lnSpc>
              <a:spcAft>
                <a:spcPts val="600"/>
              </a:spcAft>
            </a:pPr>
            <a:endParaRPr lang="en-GB" sz="1100" dirty="0">
              <a:solidFill>
                <a:srgbClr val="FFFFFF"/>
              </a:solidFill>
              <a:latin typeface="Arial" pitchFamily="34" charset="0"/>
              <a:cs typeface="Arial" pitchFamily="34" charset="0"/>
            </a:endParaRPr>
          </a:p>
        </p:txBody>
      </p:sp>
      <p:sp>
        <p:nvSpPr>
          <p:cNvPr id="14" name="TextBox 13"/>
          <p:cNvSpPr txBox="1"/>
          <p:nvPr/>
        </p:nvSpPr>
        <p:spPr>
          <a:xfrm>
            <a:off x="1538423" y="2224823"/>
            <a:ext cx="1440000" cy="1440000"/>
          </a:xfrm>
          <a:prstGeom prst="rect">
            <a:avLst/>
          </a:prstGeom>
          <a:solidFill>
            <a:srgbClr val="00A74E">
              <a:alpha val="20000"/>
            </a:srgbClr>
          </a:solidFill>
        </p:spPr>
        <p:txBody>
          <a:bodyPr wrap="square" lIns="72000" tIns="72000" rIns="72000" bIns="72000" rtlCol="0">
            <a:noAutofit/>
          </a:bodyPr>
          <a:lstStyle>
            <a:defPPr>
              <a:defRPr lang="en-US"/>
            </a:defPPr>
            <a:lvl1pPr>
              <a:defRPr sz="1200" b="0">
                <a:solidFill>
                  <a:schemeClr val="bg1"/>
                </a:solidFill>
                <a:latin typeface="Segoe UI" pitchFamily="34" charset="0"/>
                <a:ea typeface="Segoe UI" pitchFamily="34" charset="0"/>
                <a:cs typeface="Segoe UI" pitchFamily="34" charset="0"/>
              </a:defRPr>
            </a:lvl1pPr>
          </a:lstStyle>
          <a:p>
            <a:pPr>
              <a:lnSpc>
                <a:spcPct val="100000"/>
              </a:lnSpc>
              <a:spcAft>
                <a:spcPts val="600"/>
              </a:spcAft>
            </a:pPr>
            <a:r>
              <a:rPr lang="en-GB" sz="1100" dirty="0" smtClean="0">
                <a:solidFill>
                  <a:srgbClr val="FFFFFF"/>
                </a:solidFill>
                <a:latin typeface="Arial" pitchFamily="34" charset="0"/>
                <a:cs typeface="Arial" pitchFamily="34" charset="0"/>
              </a:rPr>
              <a:t>Speed </a:t>
            </a:r>
            <a:r>
              <a:rPr lang="en-GB" sz="1100" dirty="0">
                <a:solidFill>
                  <a:srgbClr val="FFFFFF"/>
                </a:solidFill>
                <a:latin typeface="Arial" pitchFamily="34" charset="0"/>
                <a:cs typeface="Arial" pitchFamily="34" charset="0"/>
              </a:rPr>
              <a:t>&amp; efficiency when talking with colleagues </a:t>
            </a:r>
            <a:r>
              <a:rPr lang="en-GB" sz="1100" dirty="0" smtClean="0">
                <a:solidFill>
                  <a:srgbClr val="FFFFFF"/>
                </a:solidFill>
                <a:latin typeface="Arial" pitchFamily="34" charset="0"/>
                <a:cs typeface="Arial" pitchFamily="34" charset="0"/>
              </a:rPr>
              <a:t>&amp; clients</a:t>
            </a:r>
            <a:endParaRPr lang="en-GB" sz="1100" dirty="0">
              <a:solidFill>
                <a:srgbClr val="FFFFFF"/>
              </a:solidFill>
              <a:latin typeface="Arial" pitchFamily="34" charset="0"/>
              <a:cs typeface="Arial" pitchFamily="34" charset="0"/>
            </a:endParaRPr>
          </a:p>
          <a:p>
            <a:pPr>
              <a:lnSpc>
                <a:spcPct val="100000"/>
              </a:lnSpc>
              <a:spcAft>
                <a:spcPts val="600"/>
              </a:spcAft>
            </a:pPr>
            <a:r>
              <a:rPr lang="en-GB" sz="1100" dirty="0" smtClean="0">
                <a:solidFill>
                  <a:srgbClr val="FFFFFF"/>
                </a:solidFill>
                <a:latin typeface="Arial" pitchFamily="34" charset="0"/>
                <a:cs typeface="Arial" pitchFamily="34" charset="0"/>
              </a:rPr>
              <a:t>Improved </a:t>
            </a:r>
            <a:r>
              <a:rPr lang="en-GB" sz="1100" dirty="0">
                <a:solidFill>
                  <a:srgbClr val="FFFFFF"/>
                </a:solidFill>
                <a:latin typeface="Arial" pitchFamily="34" charset="0"/>
                <a:cs typeface="Arial" pitchFamily="34" charset="0"/>
              </a:rPr>
              <a:t>customer relationships through face-to-face </a:t>
            </a:r>
            <a:r>
              <a:rPr lang="en-GB" sz="1100" dirty="0" smtClean="0">
                <a:solidFill>
                  <a:srgbClr val="FFFFFF"/>
                </a:solidFill>
                <a:latin typeface="Arial" pitchFamily="34" charset="0"/>
                <a:cs typeface="Arial" pitchFamily="34" charset="0"/>
              </a:rPr>
              <a:t>contact</a:t>
            </a:r>
            <a:endParaRPr lang="en-GB" sz="1100" dirty="0">
              <a:solidFill>
                <a:srgbClr val="FFFFFF"/>
              </a:solidFill>
              <a:latin typeface="Arial" pitchFamily="34" charset="0"/>
              <a:cs typeface="Arial" pitchFamily="34" charset="0"/>
            </a:endParaRPr>
          </a:p>
          <a:p>
            <a:pPr>
              <a:lnSpc>
                <a:spcPct val="100000"/>
              </a:lnSpc>
              <a:spcAft>
                <a:spcPts val="600"/>
              </a:spcAft>
            </a:pPr>
            <a:endParaRPr lang="en-GB" sz="1100" dirty="0">
              <a:solidFill>
                <a:srgbClr val="FFFFFF"/>
              </a:solidFill>
              <a:latin typeface="Arial" pitchFamily="34" charset="0"/>
              <a:cs typeface="Arial" pitchFamily="34" charset="0"/>
            </a:endParaRPr>
          </a:p>
        </p:txBody>
      </p:sp>
      <p:sp>
        <p:nvSpPr>
          <p:cNvPr id="19" name="TextBox 18"/>
          <p:cNvSpPr txBox="1"/>
          <p:nvPr/>
        </p:nvSpPr>
        <p:spPr>
          <a:xfrm>
            <a:off x="7475932" y="2224823"/>
            <a:ext cx="1440000" cy="1440000"/>
          </a:xfrm>
          <a:prstGeom prst="rect">
            <a:avLst/>
          </a:prstGeom>
          <a:solidFill>
            <a:srgbClr val="EA8224">
              <a:alpha val="20000"/>
            </a:srgbClr>
          </a:solidFill>
        </p:spPr>
        <p:txBody>
          <a:bodyPr wrap="square" lIns="72000" tIns="72000" rIns="72000" bIns="72000" rtlCol="0">
            <a:noAutofit/>
          </a:bodyPr>
          <a:lstStyle>
            <a:defPPr>
              <a:defRPr lang="en-US"/>
            </a:defPPr>
            <a:lvl1pPr>
              <a:defRPr sz="1200" b="0">
                <a:solidFill>
                  <a:schemeClr val="bg1"/>
                </a:solidFill>
                <a:latin typeface="Segoe UI" pitchFamily="34" charset="0"/>
                <a:ea typeface="Segoe UI" pitchFamily="34" charset="0"/>
                <a:cs typeface="Segoe UI" pitchFamily="34" charset="0"/>
              </a:defRPr>
            </a:lvl1pPr>
          </a:lstStyle>
          <a:p>
            <a:pPr>
              <a:lnSpc>
                <a:spcPct val="100000"/>
              </a:lnSpc>
              <a:spcAft>
                <a:spcPts val="600"/>
              </a:spcAft>
            </a:pPr>
            <a:r>
              <a:rPr lang="en-GB" sz="1100" dirty="0" smtClean="0">
                <a:solidFill>
                  <a:srgbClr val="FFFFFF"/>
                </a:solidFill>
                <a:latin typeface="Arial" pitchFamily="34" charset="0"/>
                <a:cs typeface="Arial" pitchFamily="34" charset="0"/>
              </a:rPr>
              <a:t>No </a:t>
            </a:r>
            <a:r>
              <a:rPr lang="en-GB" sz="1100" dirty="0">
                <a:solidFill>
                  <a:srgbClr val="FFFFFF"/>
                </a:solidFill>
                <a:latin typeface="Arial" pitchFamily="34" charset="0"/>
                <a:cs typeface="Arial" pitchFamily="34" charset="0"/>
              </a:rPr>
              <a:t>dealer board </a:t>
            </a:r>
            <a:r>
              <a:rPr lang="en-GB" sz="1100" dirty="0" smtClean="0">
                <a:solidFill>
                  <a:srgbClr val="FFFFFF"/>
                </a:solidFill>
                <a:latin typeface="Arial" pitchFamily="34" charset="0"/>
                <a:cs typeface="Arial" pitchFamily="34" charset="0"/>
              </a:rPr>
              <a:t/>
            </a:r>
            <a:br>
              <a:rPr lang="en-GB" sz="1100" dirty="0" smtClean="0">
                <a:solidFill>
                  <a:srgbClr val="FFFFFF"/>
                </a:solidFill>
                <a:latin typeface="Arial" pitchFamily="34" charset="0"/>
                <a:cs typeface="Arial" pitchFamily="34" charset="0"/>
              </a:rPr>
            </a:br>
            <a:r>
              <a:rPr lang="en-GB" sz="1100" dirty="0" smtClean="0">
                <a:solidFill>
                  <a:srgbClr val="FFFFFF"/>
                </a:solidFill>
                <a:latin typeface="Arial" pitchFamily="34" charset="0"/>
                <a:cs typeface="Arial" pitchFamily="34" charset="0"/>
              </a:rPr>
              <a:t>= </a:t>
            </a:r>
            <a:r>
              <a:rPr lang="en-GB" sz="1100" dirty="0">
                <a:solidFill>
                  <a:srgbClr val="FFFFFF"/>
                </a:solidFill>
                <a:latin typeface="Arial" pitchFamily="34" charset="0"/>
                <a:cs typeface="Arial" pitchFamily="34" charset="0"/>
              </a:rPr>
              <a:t>reduced IT procurement and support </a:t>
            </a:r>
            <a:r>
              <a:rPr lang="en-GB" sz="1100" dirty="0" smtClean="0">
                <a:solidFill>
                  <a:srgbClr val="FFFFFF"/>
                </a:solidFill>
                <a:latin typeface="Arial" pitchFamily="34" charset="0"/>
                <a:cs typeface="Arial" pitchFamily="34" charset="0"/>
              </a:rPr>
              <a:t>costs</a:t>
            </a:r>
            <a:endParaRPr lang="en-GB" sz="1100" dirty="0">
              <a:solidFill>
                <a:srgbClr val="FFFFFF"/>
              </a:solidFill>
              <a:latin typeface="Arial" pitchFamily="34" charset="0"/>
              <a:cs typeface="Arial" pitchFamily="34" charset="0"/>
            </a:endParaRPr>
          </a:p>
        </p:txBody>
      </p:sp>
      <p:pic>
        <p:nvPicPr>
          <p:cNvPr id="1026" name="Picture 2" descr="\\psf\Home\work\TagDHL\Accenture-benefits-deck\Acc_Desktop_Prezi_Assets\Icons\Trader_icon.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5537" y="2224823"/>
            <a:ext cx="1442886"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sf\Home\work\TagDHL\Accenture-benefits-deck\Acc_Desktop_Prezi_Assets\Icons\CIO&amp;CFO_icon.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035932" y="2224823"/>
            <a:ext cx="144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sf\Home\work\TagDHL\Accenture-benefits-deck\Acc_Desktop_Prezi_Assets\Icons\headofdesk_icon.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065617" y="2224823"/>
            <a:ext cx="1440000" cy="14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46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0-#ppt_w/2"/>
                                          </p:val>
                                        </p:tav>
                                        <p:tav tm="100000">
                                          <p:val>
                                            <p:strVal val="#ppt_x"/>
                                          </p:val>
                                        </p:tav>
                                      </p:tavLst>
                                    </p:anim>
                                    <p:anim calcmode="lin" valueType="num">
                                      <p:cBhvr additive="base">
                                        <p:cTn id="8" dur="500" fill="hold"/>
                                        <p:tgtEl>
                                          <p:spTgt spid="1026"/>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027"/>
                                        </p:tgtEl>
                                        <p:attrNameLst>
                                          <p:attrName>style.visibility</p:attrName>
                                        </p:attrNameLst>
                                      </p:cBhvr>
                                      <p:to>
                                        <p:strVal val="visible"/>
                                      </p:to>
                                    </p:set>
                                    <p:anim calcmode="lin" valueType="num">
                                      <p:cBhvr additive="base">
                                        <p:cTn id="11" dur="500" fill="hold"/>
                                        <p:tgtEl>
                                          <p:spTgt spid="1027"/>
                                        </p:tgtEl>
                                        <p:attrNameLst>
                                          <p:attrName>ppt_x</p:attrName>
                                        </p:attrNameLst>
                                      </p:cBhvr>
                                      <p:tavLst>
                                        <p:tav tm="0">
                                          <p:val>
                                            <p:strVal val="#ppt_x"/>
                                          </p:val>
                                        </p:tav>
                                        <p:tav tm="100000">
                                          <p:val>
                                            <p:strVal val="#ppt_x"/>
                                          </p:val>
                                        </p:tav>
                                      </p:tavLst>
                                    </p:anim>
                                    <p:anim calcmode="lin" valueType="num">
                                      <p:cBhvr additive="base">
                                        <p:cTn id="12" dur="500" fill="hold"/>
                                        <p:tgtEl>
                                          <p:spTgt spid="1027"/>
                                        </p:tgtEl>
                                        <p:attrNameLst>
                                          <p:attrName>ppt_y</p:attrName>
                                        </p:attrNameLst>
                                      </p:cBhvr>
                                      <p:tavLst>
                                        <p:tav tm="0">
                                          <p:val>
                                            <p:strVal val="0-#ppt_h/2"/>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anim calcmode="lin" valueType="num">
                                      <p:cBhvr additive="base">
                                        <p:cTn id="15" dur="500" fill="hold"/>
                                        <p:tgtEl>
                                          <p:spTgt spid="1028"/>
                                        </p:tgtEl>
                                        <p:attrNameLst>
                                          <p:attrName>ppt_x</p:attrName>
                                        </p:attrNameLst>
                                      </p:cBhvr>
                                      <p:tavLst>
                                        <p:tav tm="0">
                                          <p:val>
                                            <p:strVal val="1+#ppt_w/2"/>
                                          </p:val>
                                        </p:tav>
                                        <p:tav tm="100000">
                                          <p:val>
                                            <p:strVal val="#ppt_x"/>
                                          </p:val>
                                        </p:tav>
                                      </p:tavLst>
                                    </p:anim>
                                    <p:anim calcmode="lin" valueType="num">
                                      <p:cBhvr additive="base">
                                        <p:cTn id="16" dur="500" fill="hold"/>
                                        <p:tgtEl>
                                          <p:spTgt spid="102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49" y="0"/>
            <a:ext cx="9144001" cy="5143500"/>
          </a:xfrm>
          <a:prstGeom prst="rect">
            <a:avLst/>
          </a:prstGeom>
        </p:spPr>
      </p:pic>
      <p:sp>
        <p:nvSpPr>
          <p:cNvPr id="4" name="Title 5"/>
          <p:cNvSpPr>
            <a:spLocks noGrp="1"/>
          </p:cNvSpPr>
          <p:nvPr>
            <p:ph type="title"/>
          </p:nvPr>
        </p:nvSpPr>
        <p:spPr>
          <a:xfrm>
            <a:off x="224776" y="96982"/>
            <a:ext cx="7223582" cy="857250"/>
          </a:xfrm>
        </p:spPr>
        <p:txBody>
          <a:bodyPr/>
          <a:lstStyle/>
          <a:p>
            <a:r>
              <a:rPr lang="en-GB" b="1" dirty="0">
                <a:solidFill>
                  <a:srgbClr val="FFFFFF"/>
                </a:solidFill>
              </a:rPr>
              <a:t>Value </a:t>
            </a:r>
            <a:r>
              <a:rPr lang="en-GB" b="1" dirty="0" smtClean="0">
                <a:solidFill>
                  <a:srgbClr val="FFFFFF"/>
                </a:solidFill>
              </a:rPr>
              <a:t>for stakeholders: </a:t>
            </a:r>
            <a:r>
              <a:rPr lang="en-GB" b="1" dirty="0">
                <a:solidFill>
                  <a:srgbClr val="FFFFFF"/>
                </a:solidFill>
              </a:rPr>
              <a:t/>
            </a:r>
            <a:br>
              <a:rPr lang="en-GB" b="1" dirty="0">
                <a:solidFill>
                  <a:srgbClr val="FFFFFF"/>
                </a:solidFill>
              </a:rPr>
            </a:br>
            <a:r>
              <a:rPr lang="en-GB" sz="2000" b="1" dirty="0" smtClean="0">
                <a:solidFill>
                  <a:srgbClr val="FFFFFF"/>
                </a:solidFill>
              </a:rPr>
              <a:t>The software solution</a:t>
            </a:r>
            <a:endParaRPr lang="en-GB" b="1" dirty="0">
              <a:solidFill>
                <a:srgbClr val="FFFFFF"/>
              </a:solidFill>
            </a:endParaRPr>
          </a:p>
        </p:txBody>
      </p:sp>
      <p:pic>
        <p:nvPicPr>
          <p:cNvPr id="5"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t="501" b="-1"/>
          <a:stretch/>
        </p:blipFill>
        <p:spPr bwMode="auto">
          <a:xfrm>
            <a:off x="486000" y="1462994"/>
            <a:ext cx="8172000" cy="2469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6"/>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7693570" y="174012"/>
            <a:ext cx="1138601" cy="41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28602" y="1148156"/>
            <a:ext cx="4935829" cy="313932"/>
          </a:xfrm>
          <a:prstGeom prst="rect">
            <a:avLst/>
          </a:prstGeom>
          <a:noFill/>
        </p:spPr>
        <p:txBody>
          <a:bodyPr wrap="square" rtlCol="0">
            <a:spAutoFit/>
          </a:bodyPr>
          <a:lstStyle/>
          <a:p>
            <a:r>
              <a:rPr lang="en-GB" sz="1800" b="0" dirty="0">
                <a:solidFill>
                  <a:srgbClr val="FFFFFF"/>
                </a:solidFill>
                <a:latin typeface="Arial" pitchFamily="34" charset="0"/>
                <a:ea typeface="Segoe UI" pitchFamily="34" charset="0"/>
                <a:cs typeface="Arial" pitchFamily="34" charset="0"/>
              </a:rPr>
              <a:t>Context sharing </a:t>
            </a:r>
            <a:r>
              <a:rPr lang="en-GB" sz="1800" b="0" dirty="0" smtClean="0">
                <a:solidFill>
                  <a:srgbClr val="FFFFFF"/>
                </a:solidFill>
                <a:latin typeface="Arial" pitchFamily="34" charset="0"/>
                <a:ea typeface="Segoe UI" pitchFamily="34" charset="0"/>
                <a:cs typeface="Arial" pitchFamily="34" charset="0"/>
              </a:rPr>
              <a:t>&amp; alerts </a:t>
            </a:r>
            <a:endParaRPr lang="en-GB" sz="1800" b="0" dirty="0">
              <a:solidFill>
                <a:srgbClr val="FFFFFF"/>
              </a:solidFill>
              <a:latin typeface="Arial" pitchFamily="34" charset="0"/>
              <a:ea typeface="Segoe UI" pitchFamily="34" charset="0"/>
              <a:cs typeface="Arial" pitchFamily="34" charset="0"/>
            </a:endParaRPr>
          </a:p>
        </p:txBody>
      </p:sp>
    </p:spTree>
    <p:extLst>
      <p:ext uri="{BB962C8B-B14F-4D97-AF65-F5344CB8AC3E}">
        <p14:creationId xmlns:p14="http://schemas.microsoft.com/office/powerpoint/2010/main" val="130135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49" y="0"/>
            <a:ext cx="9144001" cy="5143500"/>
          </a:xfrm>
          <a:prstGeom prst="rect">
            <a:avLst/>
          </a:prstGeom>
        </p:spPr>
      </p:pic>
      <p:sp>
        <p:nvSpPr>
          <p:cNvPr id="6" name="Title 5"/>
          <p:cNvSpPr>
            <a:spLocks noGrp="1"/>
          </p:cNvSpPr>
          <p:nvPr>
            <p:ph type="title"/>
          </p:nvPr>
        </p:nvSpPr>
        <p:spPr/>
        <p:txBody>
          <a:bodyPr/>
          <a:lstStyle/>
          <a:p>
            <a:r>
              <a:rPr lang="en-GB" b="1" dirty="0">
                <a:solidFill>
                  <a:srgbClr val="FFFFFF"/>
                </a:solidFill>
              </a:rPr>
              <a:t>Value </a:t>
            </a:r>
            <a:r>
              <a:rPr lang="en-GB" b="1" dirty="0" smtClean="0">
                <a:solidFill>
                  <a:srgbClr val="FFFFFF"/>
                </a:solidFill>
              </a:rPr>
              <a:t>for stakeholders: </a:t>
            </a:r>
            <a:r>
              <a:rPr lang="en-GB" b="1" dirty="0">
                <a:solidFill>
                  <a:srgbClr val="FFFFFF"/>
                </a:solidFill>
              </a:rPr>
              <a:t/>
            </a:r>
            <a:br>
              <a:rPr lang="en-GB" b="1" dirty="0">
                <a:solidFill>
                  <a:srgbClr val="FFFFFF"/>
                </a:solidFill>
              </a:rPr>
            </a:br>
            <a:r>
              <a:rPr lang="en-GB" sz="2000" b="1" dirty="0" smtClean="0">
                <a:solidFill>
                  <a:srgbClr val="FFFFFF"/>
                </a:solidFill>
              </a:rPr>
              <a:t>The software solution</a:t>
            </a:r>
            <a:endParaRPr lang="en-GB" b="1" dirty="0">
              <a:solidFill>
                <a:srgbClr val="FFFFFF"/>
              </a:solidFill>
            </a:endParaRPr>
          </a:p>
        </p:txBody>
      </p:sp>
      <p:sp>
        <p:nvSpPr>
          <p:cNvPr id="2" name="Slide Number Placeholder 1"/>
          <p:cNvSpPr>
            <a:spLocks noGrp="1"/>
          </p:cNvSpPr>
          <p:nvPr>
            <p:ph type="sldNum" sz="quarter" idx="10"/>
          </p:nvPr>
        </p:nvSpPr>
        <p:spPr/>
        <p:txBody>
          <a:bodyPr/>
          <a:lstStyle/>
          <a:p>
            <a:fld id="{D341B97A-378E-4F69-9D74-E5B0730D91FC}" type="slidenum">
              <a:rPr lang="en-US" smtClean="0">
                <a:solidFill>
                  <a:srgbClr val="FFFFFF"/>
                </a:solidFill>
              </a:rPr>
              <a:pPr/>
              <a:t>6</a:t>
            </a:fld>
            <a:endParaRPr lang="en-US" dirty="0">
              <a:solidFill>
                <a:srgbClr val="FFFFFF"/>
              </a:solidFill>
            </a:endParaRPr>
          </a:p>
        </p:txBody>
      </p:sp>
      <p:sp>
        <p:nvSpPr>
          <p:cNvPr id="8" name="AutoShape 10" descr="data:image/jpeg;base64,/9j/4AAQSkZJRgABAQAAAQABAAD/2wCEAAkGBhQSERQUEhQUFRUVGRgYGBYUFxgdFRwXGRgXFxcWFxcYHCYeFxkjGhQXIC8gIycpLCwsFR4xNTAqNSYrLCkBCQoKDgwOGg8PGi4kHyQsLCosLCwsKSwsLC0pLCkpKSwsKSwsKSwsKSwsKSksLCwsLCkpLDApLCwpLCwsLCwsLP/AABEIAKgBKwMBIgACEQEDEQH/xAAcAAACAgMBAQAAAAAAAAAAAAAEBQMGAQIHAAj/xABHEAACAQIEBAMEBwQIBQMFAAABAhEAAwQSITEFBkFREyJhMnGBsQdCUpGhwdEjYnLhFBUkM4KSsvBTc8LS8UNjojSDpLPD/8QAGQEAAgMBAAAAAAAAAAAAAAAAAgMAAQQF/8QALhEAAgICAQIDBwQDAQAAAAAAAAECEQMhMRJBBFFxEzJhgZHR8BQiQrGh4fFS/9oADAMBAAIRAxEAPwC7WcOp+t/mU/ME0wwGE/aJqpEzoe2ux1oRLdNODW/OT9lSaa2JSIOIKTcYwYneNIGlQAVLJmdda2JPXX30JKIwKxdWdB1qSKlwZWZJ22moQhvcMUAd46afE1pas5dN6LvanNr2AnT3x3qMVdko1C1kLW4FZIjeqIaBa2NsHcUoxXN2GttlLyf3RIHxojDcx4d9rg+OlD1IuiW/wm2+6ihv6pZP7tyPQ6j8aZ5u1aM1WC0hab91PaTMO6HX7jW1viaHQnKezCD+NGk1Hctg6EA++oDRlblZa6BuaCbAqPYLJ/CdPuMj8KwcI3fN3JMN940HwqEsj4jxpbYJYx8/5fOqrxDjj3ZAlVmD3noCO/odf3DVsTB2xBZII2LCd9zm7+tavira6Iq6bGBAneKpWwG/Mp+FsOZyqT0JI/Ak/Lp9gUyXhGzO2o6Lpp2ze19xA9BTN8RO/wDL7qWcT43asj9o4Hpu33UxR8wHK+BvheVyVMwiwTCgdRPu1qv4hPMPc3yFLuM/S5dZRbwlvLoBnbzNIEeVRoPjNGi4TkJ3I195WpEKcemhdwq6US0y+0hMTqJW68afCq8nG8XjsY1q/ddh5lIXREDArmCDQRmB/On3D2/Zgdnuf/tf9aB5YwpGOvOgZmLhMgUZMsKzMzbgLIOndddaDNSjsZi5YPx76MDasG+rXYt/3jMFK9NRseo7iiOWMdgkw2S/gmu3JY+M0KsH2ROcEgAdO9W7m224ChYIbQhpO2o9mCTvAnc0k5f4VhL2GOJvC87Biosrm3EFeuoM9+9ZI5Zd1v5DnsHucRw4xBt4e2bcsEQpmOVIUsk6kFmmWXoQNhQ2JsNh7bYa4vhjMCjLogbXytcII8wO52J33oDivFFV2zXP2Vwi4otKFHvY/WIIggjp0gUHjOZbt++WtBRecZSbZgsAPLlYnWQAI3JEdYrP0Smk/mM+Ba/o5sJZvPdxU2x7Cm55Y1hs09CSBPoae84cVwzeIz5icPqg2t3M65IJ3IBYa7dprnXCucr7MiXm8UMwXLcAMSwE5vaEDoN60TmFL/iqfHR7nmGW4GkhpKKGAI0J0nXLA3oJRyO1JL1+HHqHFRVbN+Icev3NURgqyZIiWP1izbR6HrFV18a+pJ1PUmf/ADRlvCWrrhFvXQxMAXLOs+sXDEdTGlM7/IARc9zG4UJJUMM5lhuAAuvwmK0Q9njVP+mDJ2ysW8WykkMwJmYO87z3HpRvBMNav3Fs3C6Z2ARk1GY6QyxMHuNuxqyYP6OlLAPdDQTmKMo7QmVvMGhlYmNMwEE6VZlwmHwDG1hsIXJWHxWJEKoI8+XMJIgxA91U/EY5XGL2DtborK8HNz+zC24axett5tVyvFt8pBiICN+NdJtYIEDLoo0AG3l0/KkHAsUjYnDWyxDC1NtRtlKt5XOx8oUgjaI2iHvCrrNZRsw1E7d9ddd6w408k6mtJf3/AMClJ0WxcL2Zfvj5ij8FhyqXCNSRAiD8vfQypTGx5LJPc/MxXeYpCtrRG4I94rGSmb3SBt6CD192nyqS8ihRIk941/AGpZQlxFvymDEb0NglLHeR6iDTUhQpdtB06frUGCuC60WwY6kxpUBrZHiiUKiJz7RrsJIPapVWiXw8dRWuSKosGxF5bal3MBRJNcu5k5tvYpylmVtA9N29T+lOPpO48VyYdDvq8b+gNVfh/lERS5MOKsIweF01GtHDg4IGsE9KlwdvX+dOrOGB23rPY2hThcXiMMfIxdeqtsfzFWzhvHLd9SQYZfaU7j9R60JfwAKyRpG4qrcYwLWmF20T2Mduxooza0BKF8F/t31YSpBHpWCa5YmMuW2D27+RjrIOhH7ynQ/jVy4RzYLuVGyeIYGh8pO2nb3GnxmnoTKLWywEganSgjxWZ8NWaJJMaADWaV87YR1skXIkwY6DzUNxX6QLOBwxtMjvduZoAACwwgFnPx0AO1NqlYm23SCb+NZjLGfl91J+I8z2bPtNJ+yup/lVPv8AEsZjNLZFu2eo9fxNMuF8lqINwm4epbb7v1onLyB9n/6ZBiua8TiDlsKVXuN/ix2rXB8nu5zXnJJ6D8yatmD4UAfIs6RoOoGYD7j+NOcPwhm30Gu28EaH3gz2pTkMWuCqWuV7SlPq7jL9skbHq0DWiXeLgHYkfgRR3MF+1aexkZXuC8pZV1MZWUkxsPZn3Uns4nOyuYBaGgbaidPTWjxsCYFg3hW9Llz/AFT+dB3+JthmuXkMEC4OupZ8MI07hQPjRGFP95/zH+S0LZw/j4u7hCpbxVLLpMaDMTqIg27bTMfs4+tQZ/dTG4feYq4t9IeKuMVORVB0VBHqPNqTWU55vrbZC2jEtKHK8kAHUCDsNSJ9auvF/onwi2Z8S6Lse1mUzA+zlAjTpBqoNyxaF1bC53I8zEJ5j0Et9UazlHSJJ6ZJZcV1z6DuCt38YbhiCxYzESSx6wBufQa1Lb4RiCwC2nmQBAiD0E9D8orql/lzD4LCwyG1eZQXbKphGIS4qtqcwRo1jzGaV8TTB27efDJdCkBFSTOa6Je4TqZyJbUds/rVvNS0iOxVzVyK9jLiL1wK0J4uSDF8gEBDOrNox6CGI6VX14Wb3mSyx0JLAFUJncycqn3GPSrnguOPdVMMVk3XuFc5zMLoChHLNJJzDKT0BPatsLwqQt3EXuoC2z5ZboWLSQg39nWNYE0r2yi6+hKct2S8u4HCWbN3+nnNdYANkLeRJGW1nUyzHciT7MdDQmJw+GfFMLdtimHhEUk5FK91GrHMHcyTMH0pxzLy/Ywty2oRrpIZ8k6G7vmd2aegAXczvE0ss37yoUW5bt3ZLXnAAt2gTOVIAt54glpkfjWbLkktcP6BxiWPinAXTBC4ht4aNHLzMMST7IJa4WI06knsDQHA+WouCxcxTJcdfEKAjMwAkqUbNAUGSCJJPpVV4rzgFyjxrmIKGbZcnIm3nUGSz6aO2u5AXSlvL/MLnG2HSFc3lJcyzksfOSzEkys0yOBOF9uX8S23Z0fmvhiYC/h8UlhnUZVL2T5xC5QCh8hUrpplgirBh+I4RlDKQAdYzqOuoidNa4pxL6RcZftNaa5+zYkxlEwTOWew7Uh/pb96d+lqpY3TqvMpO/ePrQM3/kA0XculVUabVkWz2/Ct7y+k1vABTeH2VrF64GGo+41KbQ7VqbNQqgPG2fEAWYUdOtS4Oyttcq6dzA1qbwq8LVQqiPLGpMn8AK1qbJUGOfLbdvsqx+4E1C6OC8YxLX8Vccndz86bWrYCiP8AfrQ/KfDc+e44DQ0AHaTqSQKtN/h9t5WBacCQUPkPvU6is0506NGPG2rFlq4REfOnPDsXMGka4Ji+QD30+wXCggGpJpMmHGNlqtXtI0iKWcQ4Wjg5fLO46VLZOwJFTOAetVJ2g0qOScxYO5ZcW1BzknLH2e8bETS5eCYoHPkiNZGnyrrGLwam4pYSQDGlFNaDKRlFWsjor2aKR/XV3EYa747lmTIBMSBPU7nXqarv0jWv2ton0n7zTjjWFNi+0aLdQ6fvKQf0pb9IZk2m935mt2KfXjs52SHRloueI4cqoPDCjwrSmIgag/DpUfF1a1jMIisBbukhxALEggADsNZMdqdYXgasr+IWdb6W5UnQBRlhYiB1qTiOBnGYV5XyLeEHcynQAd9zVNgUVnF8+gMbWFw7u85RmG5GgAVdTrpQKjG4q6tvE3HsoxGYBCsKepURGxiZ+6rhguC2bLF5y3ASSZAiRMA6Rr17D1NAcR5hsoVDXSzGYy6kwASZ2EgCscski1CT5Yi4HwA4bE5n/fGpn2lgaDSY10n76HTDeG4SZywJiJ0GsHapjzYcUypZwzEAgs8xCnRmOkADN8q0vkeLoZ21HuArXgaur2LlGlaFmF3u/wDMP+lKEuWLp4tZWwzI7oIK7xDE7dIFFYb2r38f/StKOZce1nG2bqsylUXzLuBJmNROh7inz4Ch7x07mu1iLeHR7RBZTmuCFMqAJ1ifu3nasi4uKayEXJfti24QgqHtu0MGga5V7jcj1qhL9NOLQHLbsGRCllYsI0zTm1YwJ6elNOTOcMRj791Tc8K54NxxcGUkFcpyqCNV3IESNdTXPnifUmvRmpcbHHNHD8XZsYjxblq5bljbF0ywllZAZUCAAxgyAQulA4fhXjpbAuLbs2Rh7jXMvlIW2xbXQEk5T6AD0qlcwc1nEZszOxjKLjkZyAVaToBugMR1NBY3mu7cw1nDTlt2lylV2fzFlL94BAHuoI+Ht3LsXpLRaeD8YsYBLnhftLxLWrblgVjPJuGI8p0Y+igTrUPHuKv42cFUR1W4peFJzgMQF9s+edh0/himYfG3B/dyO2Ua+gka9auuD5AxGPwti4lxFvKLiNbvZldlW47BgSJPtx29d6qeG5pv87hKaSF/D+NItzyZ71+4cpuvoJYwYmcq+4HbekPF+LvfYgv+zBlV2X+Ijv75inqcg4zDXFuX8lkWznL3GBTyn92c07QN5q8L9GfDcdh0u4N2twuXcwWHV1bXNvsdaOOPHGbfLBeTWjjlu8qmciv3zgn5EfhTnl/G2P6TZm0bZ8RRmtucskhZKPOmvRhVkvclWLDm3cF0tlmCk5UG9wgMNTsqide9EYLhyI1nJhhbkjPcxDAxbDCWykBQ5htIMADvQTyxlcUnf0K6imYnlxRbDWbudho1t0KOI0JEmGAI6GjOG8GQ218S359Z8xH1jHXtFW/mTlx8bimfDXEZGCrlUk5XA1kAGAYJn9KW4vla1h3Nq9dvC4gGbJblZIDaEnXQiiWZ15v4L7AvqbPo3LUd2yTsxHuqWsE1sDB3w7Fvb07VH4dzMT5cvQdfQUXm9DWQ1XZVAuFtXP8A1Mvwqfwqkr1SyURGzSXm/EeFgr7dchUe9vKPnTu/fCKWbQCqBzs74hRlnKhkoOq9/Ujf76um02gXJJ0VDlZvDBB+sw39Dp+lWO5gEW6HiVdTJ65hqJPp2pOMDI/SjUxrwFfLA6gamNqwSdnQgqVE2EcZ2010191MyCRpVasXSHJ6GnuDxhoGWhJxclZzq7dRlaD8KVcKx+J8RfB8TIfqXdffBq5YvDC57QEUTw3DW1IyASOtRS7FtdyrXefVtPDIzAaSIiZg7+6mXEuaythblkL5zALez6zFKOL8mFrt52fyZmYKCdJ122o3lezbew9krmVTmUb+8e+idLgpJvkUYy0btt7rXfFKTLKfJLDYCNIpTz+P2dr/AA/I1e+JLZ/odxbQAUK2nqO/rIqh89tNm0T2X5Vs8O7gzneIjWRHRU46Fs3MltnfD2kZl2zBgW8jazoD03EVjmTFsl3Csm5bbupa3nX3lTVfw3PmDyAO1xXNtbbJ4ZkgK2qwYj9p1I2qDF/S/att+ysAkSA15wCJImFtqxB071JKxSTM4nli/euXHXOyrcDCTv5YKiemkTtv8bVf5Tt3LSF7dtbloBFfWckR5htJk77TXPcb9LN95CuEBEA2rca6wczljO0gj76SY3m6/dCFs7kKytnZoJ6MRIU9OnesXsnfn2HKC7nV8YvDsOlzNdt2lLIWyuCQyHNbQxLZSQxy9YNVfFYq3cueJZINtoykAgdjAIB3B6VzzDX7i2rqga3MseGBOZWmTAnYuJnrVt5dVhh7Wecwmc2/ttW/DGm7EZElFUZsDz3v41/Ff5Uq5i4e93F4ZEXM1xQAsb7SCJEiPUU3sj9rf96fJ/0pfx+3dOJwQs5vEOiZTBzSux6U6XAMPeLZa+hOy9mWe6LsToyZQx3UDLsCY36VUr/0YYizeCFnLQXAsqWbINMxynQkkAdya6Txu5irOEUrcYssCDBnvmjUma34nzRewxW5ltXcO6oqBCQ/jFgCCdTlAnp79axznTq6H7fBy9uSfDzeJZxJygADLGe4wnIpAIAAmW129RVl5a5Hs3FuF/CslWVIaGuHVC7LnbTdrY0O8+lW/jPMWJtWrd9BbW23h6QXuecgARICnzKOsQd6rXK3AsTh2TFi0DbxAOYs8vbDEspyQDqQp06N0ikudN8ugem+QzF8GwbB7OGbwjbaHuhxOUQCqRALZmCy0wWJ3pPY4tZVCyp4uW662fKcyH9ktu2hknQa9Jykn13scDay+FW/bVVN1jefMCPIzOoUnctv7oqDhCPbCl7iQr3XOXUksUtKFK7EEMB6msc8n81+dh0YVqgLmPjJYiyy3b4tTme47EFhOczIkKWI7D7qO4Nxi+uBVrLrZBvZRpKrbVWZyJB1mSZ+zvWjcsW8Xav3LWJAsYfW6WB10JChhoyKBp753NWPkrl+3dsC0xFy3bEqwOok5zt083XtRtyUIpctkS22EYHm3Auy27rFr9wDOjB2840yTGWR2GkzVD4zibb4p3vFraMwy2UjOqeVQXgRbAGsHzelTf1latI5T+h2laUVhdZi22aWtgufKR1+sKUXOZcPb2C3DERashVjt4l4s0f4KYm5aSr0+/YnTRZuG8Vv4TFYcW8M+TQsEDFMr7hSDFxgp1didRpAroWI5gwxY5vDJ6kxNcIxvPWIcBUPhINkt+UfEjU0rbjl4/8AqN/mb9afghkxxrS+v3JJWfXK4yelbHEHoKha6qbkD51E3FV6AmtvTYDklyFjEH7P41scSBvpS1+IsdoFDOCdZNEoeYDy+Q3biCjuagucUPQAe+lLA14P3o1jQt5ZGOI32cwSfyoe3b71LeM6x/461qtNWkIe2KOJYDw/MB5evp/KqpxHG/tI6V0RhoQdQao3MnCcjSPZJ09D2/Q1izYKfUjfiztrpZFaxEim2CvDaqeL5Q+YGB1pvw29mOh19KwzhWzbCd6LS11Jhm+HU0hucx3MPcKRmSSQSuw3iZrfiVtWWXViR2zA+4QaMPLAGCbbYXVbNLidcpJ3Ea+mtTHC9hzkooU8W5izqTEAjXX5/fSvgF68hkXFybaCTA6abmobN+DGhB7/AO9KccNtuP7t7KKdyVlvhUSS5Csnx1kizdMNLrJB3iNyBoD3qp86j9ha/hG/urrXLWADq7sMysMgnYj63wO3wpVzH9F6Ym2Ft32tldBnUMNNhIINa8C6Yb7nP8QnKaa7HEsNwlrjghhA6k6nUnpPemNvltBuZ9w/Umui8P8Aoje0BmcMdZNs6b6QrAEaep1povIdlPbzf4iRTk0ZpddnL7fDLa9D8vlFSrhF6KPuk11FOXcKrL5V69j2ifiD+NGrbsLsAPgfd2qdaBp92clfBvHsNEgeyQJOgEnSnGEssttAwgwTuDpmPar3ir2HYQ65gCDEDdTI69DrVd5guo1weGIUKBBAHUnYbb1cZWypLRXsOP21/wD+3/8A0pNzlfKNhmUkMkkEbyCCNfhTvC//AFF7+FPm/wCtI+expZ+NHLgkPeQ2xn0w3Ra8NbKFyP71ifZiPYn2pB1zfCi+WvpQBsiwti0l6CBccyrsZ1jQzBG5MxXO+MYlbjBra5VjKBABgQdQCRMsfhFRYTGMg8mVT9rKC33mY+EVkyQclrk1xSXJfcVx6+bKpJCrmUBdFEFXt6KI0y5Z9GPUVXbPM+Is4m5Fxh5iIJJWGdQSFOnskwelA2uZL2Uo3mB3mZPv9fURS+/eZmzRrt+k/wC+lZ8WKcW+oZJxrRbMdzk9y3YSSXtjMzbkkwJyHRwCplTrqCCNabcath7CCyQhuIrF5lEzZ3fUkMubxCQTJgjtNc8tXCpBiSoOWdhJJn13qwcf4PisoxWU+AwtqHBUjW2nlZZkCdpEbUMvDfujXay+vkCw/D3B8JL2ZHMOLbnIRI9pZEiB1HanS81Ynz2MNfNqw8qQqoSyRlZ5jMs69RpAGtVK2CJ1gHeN47egrc4l4IDBQd4Op953NaHCTldgaqizY/ltbIjENashFIQOc7ncglQwEsTrAO+8CqwcUnRdfQL+QqNcPmPtL72YD8SawABOo+FMUUgfUwHBJgGfU/fpFY8Op7+CyoH8S0Z+qry4nXVY0ofxKIh9Oi/6H86kS6PWoFNboa3HPCg0Vt4hoe21bMaFouyYsffWk1rZuzqPca3NTghqRWltI0PT5VJlrVu/+4q0UzalfHFti07XSFQAlidgO9M7t1VGZjA/3oB1Ncf+krmC9eurbMpZ3VO5BIzN3Om2w/Go3SsKKt0NuD3he4bxC7LMAqopZQugdCSo6TmHrpVf4feZQpU7Ae6rhyBwpsRwi5YTKpuG4Jaf+JbMmN4CGrPwHkDD4cAOBfJHtOBlBHZPXuSdqzNKqaNP7m7TE/LWDv4tMz+SzrDjUk7aA/Orei5VAWCgQKPcBAnv/Oj1gQoAAAgACAPQDYUMbOhXadqXGKjwO6m+TmXOPBMNaKubpw7OSFjVCQMx8vT4QNRSThnHMNhnVr104kFoKW1hVT7bfbbrlmrvznwoXcpdFdUze0OpI1H+UVQuTOX7b8T8J4ZFLuF6GFDKvwzbfu1biuQnJpHd8GyMim2QUIBUr7OXpHpW80u4Xw8WAVtn9mZOUk+Un7HYelHCoCSZ+lZYg6GDUQNak6++oUC43gltwSoyt3ExPu2qo4riVu2xVrd4GcuqAajaCx1I3Ed6vmbSq1zZwkMPFQHxNLZI+wSfXTfUjWNKVktK4iskXX7SvHmG1sLF0+n7PaYIjNsT+ND8euKWQptkEyZMmSQ3qJorFcIyXES26i5ABaDkSPKDvq0THQanc1XcRYNrykyCWIPcddeus0HhcspvaENTXvA+Gb+03f4B/r/nSfnsSln3n86Yq/8AaX9bf/WtLudtbVr+L/urbLhhR95FY4ipJGgEiYAAGsDYaDQChEkelT38UWUaARI0HoPzptxPgAw+Gtm5pfuHMR9lMphSPtHQnttSjTdCN77GBO3oKz4T9j9xrTMVaR0Olb38Y7xmI02gR8qphGgtP2b7jTfifFby27dsXbgt3LCZreY5CVLWzK7TNofdS7C8RuWwQjROpo3jUm1hXbd7dw//AJF79TQtbQN1pgFnBuytCsdogHvULWGG+nvoixxO4i5VYAAzt/vtQzkkknrRMtGPBNa0RbxjqIDQKiVSetQhlLDHZSfcDUg4fc/4b/5TWbeJdSQGNTDHP9tvvqytn0ahqZ9B76HtNU79K2nPNxcA0rag51qazcnc1KJZhHy3Y6OPxFGUt4o0KH+ywP40yUyKuS0mSL7Ga9WBWaAMhewJltY2np7hXKfpIws4kAjQLmX3MdfxBPxrrgSuZ/SmmXE2T9q2w/ytP/VVSemXFVIsH0cEDBWyNfNcBHrnP5RVwOI230I33jrXO/opxc279r7Lq49ziD+KfjXQEUspHpA/3vSpcI04+WHP3+NZZJqLD3c1sH0/HrU6HSljCC9YVlOYDYzXDuVsdm4olxNA2IIH8DSgH+U13DiOlq7H2HP/AMTXz5yi8YvD/wDNt/6hUKZ9DW6mFQj0rcMaos3WsOKwTQ1/iAGg/CqbS5LSslW+JI7b1HirZdGAMEgwex6UJgtBJ3Jk9daN8VdBIoW4yVFtM5lxn+lI9zMWUnLAyBgBGYw0CVGUSx0Hv0qvrjXue22aCQCFy6aHb3mrlzbxewt1rd17i7K5h/MjDMvmUyViR6Gaq/EFsZv7O06nMPPodMsZxtHbTSs/hYuMqZmyxa2Ak/2k/wAB/wBSUHzgP7On8f60ST/aR/A3/TTPD8BXGXbFhyQjXJcjfIoLNHYmI+NdF8MWtNCjk3lkZf6XfA8O2SbakaM4iG9VEfE0p5n4gbt4k77/AH9PuAroPNuIURZtALbTyqBtA2rld+9muXD6/gJA+VIGRfVKyC4+kQvvjX41GzadK3uVG50qGgwrd42NWXnC2qWOGhcpJwoZo6Zrjtr21Jqrz+dazVAONtPyNy/oK94g7CtW2rU9KsImS8Oqg/GK1OIE6LHxqMVhhUIMLvEUNoILFsNpN2WzkzM7xrttQM1qrVtNQlH0ogqZmqK3vW1w10DmEHja1NY3NK0vQ8Gs4u6YAG5NH0g2T48+IY6D502wmIBETtSXD4Z21cwKmV9Ytj41JK1RIutj6KxQGHvOPaFGh5pLVDUyUGuefS5hvJh7nZ2Q/wCJTH4rXQRVR+lOxmwDN9h7bf8AzCn8GNA+BkeUVn6JL/8Aabq/atT/AJXH/ca6pgAY1Uj41xz6NL2XiFsfaFxfvUsPxWu1YVYG0fL+VKfBojyzNtcrEdG1Hv6j8/ialBrOISV03Go+FRh5AYddaAaR8T/ubv8Ay3/0mvnflpoxWHP/ALtr/WtfRGKQvbdV3ZWUdpKkCe1UzlX6I7WHKXMS5u3FhgqyLasII/eeCOsD0qAsu1xsssdhuaAvcYP1VHpP6CmPELee06jqDHv3H41Us5yypMetZs0pR0h0Ip7YfdxjN7RPyFaLjVXciKTjHk9j8aLw/ESplkJAEwBII9KzbfI2kF8Qum4s4a4oYbhpykdYI2NCYG69x8gvqrj6j2yCfcQSD8KV4viFi+SbVw2rn7pEf4kP5Uby3gmlL164CylssCAd1DEmmQjbBk6QRzTj7mFs+JiEt3bQYK2UEkTsSrDbp8RVCxnE8LecthLfhjQOIIBbWIB9K6zxHDLibFyyTIuKVn1I8p+Bg/CuI4GwyG4rAghoIPcSD+IrZDGk7RlyzbjTCGP9oT+BvkKt/KdvW5c+yCB72j9Kpl1v21v+Fv8ATV24QfDwYJ3uMT8BoPlTZOkzN5AfHMEWRyurQY/ijT8a51e5TxKTNtoGaSsEQsSdDtr8eldK4gLxVRYDFmMkqshVUqWnQxmByg9CR7wj4tj+J4dEzWsrXHu7ICYXLlygTA1Jk6ms/WhLWeG8dV8Si3+A3lMMlwGSNUbcDMRoD0191BvgWG/odZGh2OoG9dw5a5MdrQvXr6i87ZwvmNkZ1CkEggMfw1670Vh+HYbFeLcwj52tstt7LEZc9k6PaLASJIM7bQBV264DebOk30X6P+jgJwzenwI/WthgLnRHPuU/pXWsdbwyMwu20TI1xJuBQMze2ZmBO4k5tdFFKsVZwYtBwRbR1yIwFwFhbiXtiPNqwBc0Cyp9mL/XSWpY5L5HO/6vu/8ADf8Ayn9KweH3f+G/+U0/xbW2NzRwA6RluH2TOgDHWYmdfaoi7wrDDxTnvDJcQT5WGRokCPaff023plmh+JS5T+np9yqnCuN0b7jWptt2P3VasVwGyPFi+R4dxV8yHS231mIHtb6DtUOK5YA8bLett4ZWAdGZWjzbwo83XtU6kWvF4n3/AMP4fdFaNo9jXte1WG/yk4NwBrbC2gcsr+UgifLI8xgVmzyRiGUMEEMARLqDB11B2qWgv1OKr6kdzSsF9a1S5NaO+tdKjED+Jlb30jxnGQt6BJy9hpTS++s0Fa4OTrpJ1rRGlyLDcHx1W9tHinWG4habQeX0IikNvhrDpRSYfvNLkosNNofyKylK7NwL1olMUToBp1NJ6Q7Dg1Vf6Sro/q+96hY/zKfyp9buzVa+kJC2Bu/D50NBp8FI5K8uPw57v81I/Ou64VwVBE6+lcJ5RP8AbcN38Ra7euLASR/vpWbsbI8hgX4fGocPh8oIJBkkgCdAdY1PeaiTFTUiXNz2oaDskZgCoG2p+4VuTQynzL2yn8YFaJcOq9tvd/KoQme8BVbXgZbEXCxPgkZlWdnJ1BA6Df4+lN8TiAokmgk4krHSZ7ULinyEm1wBYjlFSTkYr6bj5zW1rli6g0vAf4ST86dWJ3Y/AVPduaSfhQOEX2IpNFK4twRbV23duupAJ1ygHNGi+sifuptw3jYfRbYJHU/OOn4Us+kHC3L1qyLKhyl3xGGhMKpAABI1JaKZ8IK27Y0IMSQAJmJy7xPSiSrgLqVbH1gORqwHooGn3zXJec+HGzjr3lAFwI4YfWJzBmjocwM/zroS3rt0S902R0SyAX/xXWBE/wAIj1NJOZOVvHClHuFxILXXZvL0jTTX506KSe2Z5ytcHNrv97b9Q3+k1dOP3fCSzaH1VE+/rReF5ShbQuLaY2mkXArB4klgTIDDWNRpSLmPHg3XYnQfIUGR60Ib7Fj5f5otWsPiLlw21Wz7Da+I1wW/EdY+suUgdPxEI1+klsRhvFuhEAvNaK5MwhrYZIYkBTo+4IMRpvVH4fc8a3fUSXfMyzGQEjzKSTpmVVAO0rHWlT4C5aU+KrLrARwVlgNWYHoAfjPYGss4qdxkaemNUzoXCudMRYuZkuW7ls5nymQkZCcvRV1Hod6n5j5jRX8S3bWw7Ko2YKJOa6PESD5pWYAkASdIHLbGIZHDGY2MHQqdCNNNiaa8SRmsWmZxmGYS8yySMrDSZ0ggwfLSZ45Jxi3oJQhVJF5v/SDaezYsYnBWbxtM+RnaFEA5GCgQwI0ImDFKeYOM/wBZWA15irYdM6oiqEVXyqYC6hQUGkz5xVCN4gZZkfhPcdqlwHEDbcN7QgqynZkbRkPYEdehg9K1NSrXYS8T7SY7xHLqjxMl8QotmHDKSrRq3QAfHatb/L14F8txHyui6NqSQMrR0X1PagMfnTVHL2roGVjuQv1WGwdZgj1nYg1Fd4u7B831ypb/AA+varTbVoX7PMv5J+q9P9jHFcOxKi7mSRnVWIiM+kAQdZkDbrUeLv3gb2dGBOUPIPl7Akg7++o248T4pBKm4UIIJEZe0HT30bd5jJ8YZiVYL5TBzMI1aRJMLFXvyArKuYp/i/PkBniYzgkERbyDQaaRoNNIqbBcWRUAOaevtdST0MUceNF3JbIxezlZionQGMoGgOb5VJw/iii2o/o1gwIlokxpJkTNV8gJPW8f+f8Ah1tLRU+la3bmpqfE46NBQFxp2612ErENnjg2uewRodqktoRowIpZw7EXLN1p+sZirHY4zbbRoB9aKdoioCbDno7VH/RHOwY++ni3kAkR8KHu8TOyW2PqRApfUwqQHa4XcO8AVtexKJ5QfefyrW6t657RyjsKkw/CB2mp6k9DCcXHQaUPzXiUu4HEDtbY/Ea/lTi1wlBqRVb+kfHhMDcRNM8Ax2mT8qBtPgOKd7KByq8YzC+txR9+grsGFWLRn/iN/pFcP4ZjPDe1c6oyN/lIP5V13hfMVu9ZDIZBZj6gwNCOh1P3VljwbkOrLwpJokXIWOpEn3mla4oEADvMVDjuNqhMgkjdQNQfXtVUGh8tz8hSHjfOuFwmY3bq51B/ZqQbhP2QBtPcxVZ4/wAyXbtp4ORYIhfa26n9K4zQvRZ9A4S7cvWlu3IlgrEA6CYOX4UWl4L0E9KE4KZwdo/+2v4CisLZLnsBufyHrVFvRMmJadT8Bt7qn8UnevDCxtpWwtetUxXURMk1Veb+ZDYizZMXW3YfUX39CfwE075l46uFtSINxpCj17n0H8q5UXLOzOxJbzOx31O0956f9pqUQaWeM4gx+2unoss2p6k+m+n6UNxDFXWiLlwk+VfM259o+m8fH0rCmP3cw3I9lB6xrpBg9Mo6mpeG4L+kXVtrpnOUREraHttPulQe81AWP+UuF+FYfEsZlSlqZ9ke1c1+034LVV47jBkdozdwdiDuPiOtdB5uvi3YFu2IXRFA6AdK5hxdTkuhgQQBoRB+41KvQC3KxfYUok2izI/lOXQkNICuZIVxPb6oiQanbm+9MMNPNlVwGABTIAM4JjTfrJ70t4dxS5ZE2jkJ0LbyD0YGQR+tNbfNDGFuWbTZckzbBkJO4BA3MxtvSZRvlWHkV9rCsJxe3c8zW7aIGXM9tRbaAkZAVGrFvqg+p0E0LirNi/L57iHJbgHzqCWywSJMBY03mtLuKsXwouBlICAZCMoJfzwhgbRtpUdzl5Dravj/ANXR9DFs6AHYk+mmlVGKTvgzOUY6uUfXf3Ru/J5Zstq7afzsgk5T5VzSRrE9qXX+W76AE2ngobmgB8gMFjGw99GPw7F2TmgsFKtKkMM1wQI7sZG09K0scwXbQyHMsI9sqZAljPmU7kGdKZbLjPL/ABkpfnw+QBh772pVlDI0ZrbggHsw2Kt2Ya/DSt2wVl9Uum3+7eViB7rlsGfiq06fmzOt0XArZrdtfMoksh6sIgb6DvUmKvYS54xNoKf2TA2zAA0DLbTTcA6nvQtbvgYvETjqcH8vl6eZX/6vtrq+ItkdrQuM3wlVUfE0FcaSSNBOgq043gGHJveHdK5CmVLnRWygl3iBBJ+6hcZyi6+KUZHS0FJYGMwYT5RrO4++rT+IUfF4n3r1+X3K6DW4vN3P30fiuAXrbZWttmy54Any9zl2FBDDn/YNGPU4y2md0t38xmgr/GTbupABA9r49K9Xq7sUrOMiyNYW+odCJ7/kfWoHwIOjCDXq9SG2m0GlqyJcPctmUPwo6xxzo6x6ivV6okpckuuA+3xK2eoohcSOhFer1LlBIOMmwe7advrfdVb524QWwjneNT7hvWK9QphV3OUoPIKc8mYvIbmsa/Dp0r1erJF1I0ZfcZfuFXSXGZs2aPumI9KD4u7Wr7AagEjXf4H3dK9Xqc+QPDNtbBeIXVe0xywY1j8xXIRXq9SJmxM7zyw+bB2R+7H4mm9tSNBtXq9Qgt2SgtUHEeILYttcuGAPvJ6Aepr1eqgTlvFeJPiLpuNMtoiSNAOoidB85PSgnWCZjKp6wMz9I1AiB1Gw7mvV6rIbjtMFvM5gghd9SsCQCSRO8DpVu4CBhcLcxbjzOAttesSFtqPVm1r1eqimDc08T8JrQOpTKD6sd/xmq3zRxw4s3bpUL5FWP4QRJPevV6iSXJUX+2inp7PxqfL557rPyn8QazXqW+R5FdrRLpEkEjcb9969XqslaCrHHLibE/U1Uwf2e0RoND2prhuagxUXFRgLjtDqCIdSOkZjM6nvXq9Q0mIn4bHLlGbNrCXRbBQocl2cjfWBlWcmI0GwHX3UO3LyMAbd8GbXiQ4glhuqjQnavV6qlaMuRSxN9Mn89+bIb/BMSkjLOa2HbKZhRsTECR8etQPxBwWZgQXQAEiNNIK7aaCvV6onfJXhs7zamkFYfmBwR521t5GkyToYBLepovA803Vtqqi0FUQBlOw22Ner1F0I0y8NjfY//9k="/>
          <p:cNvSpPr>
            <a:spLocks noChangeAspect="1" noChangeArrowheads="1"/>
          </p:cNvSpPr>
          <p:nvPr/>
        </p:nvSpPr>
        <p:spPr bwMode="auto">
          <a:xfrm>
            <a:off x="0" y="-771525"/>
            <a:ext cx="2847975" cy="1600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9" name="AutoShape 12" descr="data:image/jpeg;base64,/9j/4AAQSkZJRgABAQAAAQABAAD/2wCEAAkGBhQSERQUEhQUFRUVGRgYGBYUFxgdFRwXGRgXFxcWFxcYHCYeFxkjGhQXIC8gIycpLCwsFR4xNTAqNSYrLCkBCQoKDgwOGg8PGi4kHyQsLCosLCwsKSwsLC0pLCkpKSwsKSwsKSwsKSwsKSksLCwsLCkpLDApLCwpLCwsLCwsLP/AABEIAKgBKwMBIgACEQEDEQH/xAAcAAACAgMBAQAAAAAAAAAAAAAEBQMGAQIHAAj/xABHEAACAQIEBAMEBwQIBQMFAAABAhEAAwQSITEFBkFREyJhMnGBsQdCUpGhwdEjYnLhFBUkM4KSsvBTc8LS8UNjojSDpLPD/8QAGQEAAgMBAAAAAAAAAAAAAAAAAgMAAQQF/8QALhEAAgICAQIDBwQDAQAAAAAAAAECEQMhMRJBBFFxEzJhgZHR8BQiQrGh4fFS/9oADAMBAAIRAxEAPwC7WcOp+t/mU/ME0wwGE/aJqpEzoe2ux1oRLdNODW/OT9lSaa2JSIOIKTcYwYneNIGlQAVLJmdda2JPXX30JKIwKxdWdB1qSKlwZWZJ22moQhvcMUAd46afE1pas5dN6LvanNr2AnT3x3qMVdko1C1kLW4FZIjeqIaBa2NsHcUoxXN2GttlLyf3RIHxojDcx4d9rg+OlD1IuiW/wm2+6ihv6pZP7tyPQ6j8aZ5u1aM1WC0hab91PaTMO6HX7jW1viaHQnKezCD+NGk1Hctg6EA++oDRlblZa6BuaCbAqPYLJ/CdPuMj8KwcI3fN3JMN940HwqEsj4jxpbYJYx8/5fOqrxDjj3ZAlVmD3noCO/odf3DVsTB2xBZII2LCd9zm7+tavira6Iq6bGBAneKpWwG/Mp+FsOZyqT0JI/Ak/Lp9gUyXhGzO2o6Lpp2ze19xA9BTN8RO/wDL7qWcT43asj9o4Hpu33UxR8wHK+BvheVyVMwiwTCgdRPu1qv4hPMPc3yFLuM/S5dZRbwlvLoBnbzNIEeVRoPjNGi4TkJ3I195WpEKcemhdwq6US0y+0hMTqJW68afCq8nG8XjsY1q/ddh5lIXREDArmCDQRmB/On3D2/Zgdnuf/tf9aB5YwpGOvOgZmLhMgUZMsKzMzbgLIOndddaDNSjsZi5YPx76MDasG+rXYt/3jMFK9NRseo7iiOWMdgkw2S/gmu3JY+M0KsH2ROcEgAdO9W7m224ChYIbQhpO2o9mCTvAnc0k5f4VhL2GOJvC87Biosrm3EFeuoM9+9ZI5Zd1v5DnsHucRw4xBt4e2bcsEQpmOVIUsk6kFmmWXoQNhQ2JsNh7bYa4vhjMCjLogbXytcII8wO52J33oDivFFV2zXP2Vwi4otKFHvY/WIIggjp0gUHjOZbt++WtBRecZSbZgsAPLlYnWQAI3JEdYrP0Smk/mM+Ba/o5sJZvPdxU2x7Cm55Y1hs09CSBPoae84cVwzeIz5icPqg2t3M65IJ3IBYa7dprnXCucr7MiXm8UMwXLcAMSwE5vaEDoN60TmFL/iqfHR7nmGW4GkhpKKGAI0J0nXLA3oJRyO1JL1+HHqHFRVbN+Icev3NURgqyZIiWP1izbR6HrFV18a+pJ1PUmf/ADRlvCWrrhFvXQxMAXLOs+sXDEdTGlM7/IARc9zG4UJJUMM5lhuAAuvwmK0Q9njVP+mDJ2ysW8WykkMwJmYO87z3HpRvBMNav3Fs3C6Z2ARk1GY6QyxMHuNuxqyYP6OlLAPdDQTmKMo7QmVvMGhlYmNMwEE6VZlwmHwDG1hsIXJWHxWJEKoI8+XMJIgxA91U/EY5XGL2DtborK8HNz+zC24axett5tVyvFt8pBiICN+NdJtYIEDLoo0AG3l0/KkHAsUjYnDWyxDC1NtRtlKt5XOx8oUgjaI2iHvCrrNZRsw1E7d9ddd6w408k6mtJf3/AMClJ0WxcL2Zfvj5ij8FhyqXCNSRAiD8vfQypTGx5LJPc/MxXeYpCtrRG4I94rGSmb3SBt6CD192nyqS8ihRIk941/AGpZQlxFvymDEb0NglLHeR6iDTUhQpdtB06frUGCuC60WwY6kxpUBrZHiiUKiJz7RrsJIPapVWiXw8dRWuSKosGxF5bal3MBRJNcu5k5tvYpylmVtA9N29T+lOPpO48VyYdDvq8b+gNVfh/lERS5MOKsIweF01GtHDg4IGsE9KlwdvX+dOrOGB23rPY2hThcXiMMfIxdeqtsfzFWzhvHLd9SQYZfaU7j9R60JfwAKyRpG4qrcYwLWmF20T2Mduxooza0BKF8F/t31YSpBHpWCa5YmMuW2D27+RjrIOhH7ynQ/jVy4RzYLuVGyeIYGh8pO2nb3GnxmnoTKLWywEganSgjxWZ8NWaJJMaADWaV87YR1skXIkwY6DzUNxX6QLOBwxtMjvduZoAACwwgFnPx0AO1NqlYm23SCb+NZjLGfl91J+I8z2bPtNJ+yup/lVPv8AEsZjNLZFu2eo9fxNMuF8lqINwm4epbb7v1onLyB9n/6ZBiua8TiDlsKVXuN/ix2rXB8nu5zXnJJ6D8yatmD4UAfIs6RoOoGYD7j+NOcPwhm30Gu28EaH3gz2pTkMWuCqWuV7SlPq7jL9skbHq0DWiXeLgHYkfgRR3MF+1aexkZXuC8pZV1MZWUkxsPZn3Uns4nOyuYBaGgbaidPTWjxsCYFg3hW9Llz/AFT+dB3+JthmuXkMEC4OupZ8MI07hQPjRGFP95/zH+S0LZw/j4u7hCpbxVLLpMaDMTqIg27bTMfs4+tQZ/dTG4feYq4t9IeKuMVORVB0VBHqPNqTWU55vrbZC2jEtKHK8kAHUCDsNSJ9auvF/onwi2Z8S6Lse1mUzA+zlAjTpBqoNyxaF1bC53I8zEJ5j0Et9UazlHSJJ6ZJZcV1z6DuCt38YbhiCxYzESSx6wBufQa1Lb4RiCwC2nmQBAiD0E9D8orql/lzD4LCwyG1eZQXbKphGIS4qtqcwRo1jzGaV8TTB27efDJdCkBFSTOa6Je4TqZyJbUds/rVvNS0iOxVzVyK9jLiL1wK0J4uSDF8gEBDOrNox6CGI6VX14Wb3mSyx0JLAFUJncycqn3GPSrnguOPdVMMVk3XuFc5zMLoChHLNJJzDKT0BPatsLwqQt3EXuoC2z5ZboWLSQg39nWNYE0r2yi6+hKct2S8u4HCWbN3+nnNdYANkLeRJGW1nUyzHciT7MdDQmJw+GfFMLdtimHhEUk5FK91GrHMHcyTMH0pxzLy/Ywty2oRrpIZ8k6G7vmd2aegAXczvE0ss37yoUW5bt3ZLXnAAt2gTOVIAt54glpkfjWbLkktcP6BxiWPinAXTBC4ht4aNHLzMMST7IJa4WI06knsDQHA+WouCxcxTJcdfEKAjMwAkqUbNAUGSCJJPpVV4rzgFyjxrmIKGbZcnIm3nUGSz6aO2u5AXSlvL/MLnG2HSFc3lJcyzksfOSzEkys0yOBOF9uX8S23Z0fmvhiYC/h8UlhnUZVL2T5xC5QCh8hUrpplgirBh+I4RlDKQAdYzqOuoidNa4pxL6RcZftNaa5+zYkxlEwTOWew7Uh/pb96d+lqpY3TqvMpO/ePrQM3/kA0XculVUabVkWz2/Ct7y+k1vABTeH2VrF64GGo+41KbQ7VqbNQqgPG2fEAWYUdOtS4Oyttcq6dzA1qbwq8LVQqiPLGpMn8AK1qbJUGOfLbdvsqx+4E1C6OC8YxLX8Vccndz86bWrYCiP8AfrQ/KfDc+e44DQ0AHaTqSQKtN/h9t5WBacCQUPkPvU6is0506NGPG2rFlq4REfOnPDsXMGka4Ji+QD30+wXCggGpJpMmHGNlqtXtI0iKWcQ4Wjg5fLO46VLZOwJFTOAetVJ2g0qOScxYO5ZcW1BzknLH2e8bETS5eCYoHPkiNZGnyrrGLwam4pYSQDGlFNaDKRlFWsjor2aKR/XV3EYa747lmTIBMSBPU7nXqarv0jWv2ton0n7zTjjWFNi+0aLdQ6fvKQf0pb9IZk2m935mt2KfXjs52SHRloueI4cqoPDCjwrSmIgag/DpUfF1a1jMIisBbukhxALEggADsNZMdqdYXgasr+IWdb6W5UnQBRlhYiB1qTiOBnGYV5XyLeEHcynQAd9zVNgUVnF8+gMbWFw7u85RmG5GgAVdTrpQKjG4q6tvE3HsoxGYBCsKepURGxiZ+6rhguC2bLF5y3ASSZAiRMA6Rr17D1NAcR5hsoVDXSzGYy6kwASZ2EgCscski1CT5Yi4HwA4bE5n/fGpn2lgaDSY10n76HTDeG4SZywJiJ0GsHapjzYcUypZwzEAgs8xCnRmOkADN8q0vkeLoZ21HuArXgaur2LlGlaFmF3u/wDMP+lKEuWLp4tZWwzI7oIK7xDE7dIFFYb2r38f/StKOZce1nG2bqsylUXzLuBJmNROh7inz4Ch7x07mu1iLeHR7RBZTmuCFMqAJ1ifu3nasi4uKayEXJfti24QgqHtu0MGga5V7jcj1qhL9NOLQHLbsGRCllYsI0zTm1YwJ6elNOTOcMRj791Tc8K54NxxcGUkFcpyqCNV3IESNdTXPnifUmvRmpcbHHNHD8XZsYjxblq5bljbF0ywllZAZUCAAxgyAQulA4fhXjpbAuLbs2Rh7jXMvlIW2xbXQEk5T6AD0qlcwc1nEZszOxjKLjkZyAVaToBugMR1NBY3mu7cw1nDTlt2lylV2fzFlL94BAHuoI+Ht3LsXpLRaeD8YsYBLnhftLxLWrblgVjPJuGI8p0Y+igTrUPHuKv42cFUR1W4peFJzgMQF9s+edh0/himYfG3B/dyO2Ua+gka9auuD5AxGPwti4lxFvKLiNbvZldlW47BgSJPtx29d6qeG5pv87hKaSF/D+NItzyZ71+4cpuvoJYwYmcq+4HbekPF+LvfYgv+zBlV2X+Ijv75inqcg4zDXFuX8lkWznL3GBTyn92c07QN5q8L9GfDcdh0u4N2twuXcwWHV1bXNvsdaOOPHGbfLBeTWjjlu8qmciv3zgn5EfhTnl/G2P6TZm0bZ8RRmtucskhZKPOmvRhVkvclWLDm3cF0tlmCk5UG9wgMNTsqide9EYLhyI1nJhhbkjPcxDAxbDCWykBQ5htIMADvQTyxlcUnf0K6imYnlxRbDWbudho1t0KOI0JEmGAI6GjOG8GQ218S359Z8xH1jHXtFW/mTlx8bimfDXEZGCrlUk5XA1kAGAYJn9KW4vla1h3Nq9dvC4gGbJblZIDaEnXQiiWZ15v4L7AvqbPo3LUd2yTsxHuqWsE1sDB3w7Fvb07VH4dzMT5cvQdfQUXm9DWQ1XZVAuFtXP8A1Mvwqfwqkr1SyURGzSXm/EeFgr7dchUe9vKPnTu/fCKWbQCqBzs74hRlnKhkoOq9/Ujf76um02gXJJ0VDlZvDBB+sw39Dp+lWO5gEW6HiVdTJ65hqJPp2pOMDI/SjUxrwFfLA6gamNqwSdnQgqVE2EcZ2010191MyCRpVasXSHJ6GnuDxhoGWhJxclZzq7dRlaD8KVcKx+J8RfB8TIfqXdffBq5YvDC57QEUTw3DW1IyASOtRS7FtdyrXefVtPDIzAaSIiZg7+6mXEuaythblkL5zALez6zFKOL8mFrt52fyZmYKCdJ122o3lezbew9krmVTmUb+8e+idLgpJvkUYy0btt7rXfFKTLKfJLDYCNIpTz+P2dr/AA/I1e+JLZ/odxbQAUK2nqO/rIqh89tNm0T2X5Vs8O7gzneIjWRHRU46Fs3MltnfD2kZl2zBgW8jazoD03EVjmTFsl3Csm5bbupa3nX3lTVfw3PmDyAO1xXNtbbJ4ZkgK2qwYj9p1I2qDF/S/att+ysAkSA15wCJImFtqxB071JKxSTM4nli/euXHXOyrcDCTv5YKiemkTtv8bVf5Tt3LSF7dtbloBFfWckR5htJk77TXPcb9LN95CuEBEA2rca6wczljO0gj76SY3m6/dCFs7kKytnZoJ6MRIU9OnesXsnfn2HKC7nV8YvDsOlzNdt2lLIWyuCQyHNbQxLZSQxy9YNVfFYq3cueJZINtoykAgdjAIB3B6VzzDX7i2rqga3MseGBOZWmTAnYuJnrVt5dVhh7Wecwmc2/ttW/DGm7EZElFUZsDz3v41/Ff5Uq5i4e93F4ZEXM1xQAsb7SCJEiPUU3sj9rf96fJ/0pfx+3dOJwQs5vEOiZTBzSux6U6XAMPeLZa+hOy9mWe6LsToyZQx3UDLsCY36VUr/0YYizeCFnLQXAsqWbINMxynQkkAdya6Txu5irOEUrcYssCDBnvmjUma34nzRewxW5ltXcO6oqBCQ/jFgCCdTlAnp79axznTq6H7fBy9uSfDzeJZxJygADLGe4wnIpAIAAmW129RVl5a5Hs3FuF/CslWVIaGuHVC7LnbTdrY0O8+lW/jPMWJtWrd9BbW23h6QXuecgARICnzKOsQd6rXK3AsTh2TFi0DbxAOYs8vbDEspyQDqQp06N0ikudN8ugem+QzF8GwbB7OGbwjbaHuhxOUQCqRALZmCy0wWJ3pPY4tZVCyp4uW662fKcyH9ktu2hknQa9Jykn13scDay+FW/bVVN1jefMCPIzOoUnctv7oqDhCPbCl7iQr3XOXUksUtKFK7EEMB6msc8n81+dh0YVqgLmPjJYiyy3b4tTme47EFhOczIkKWI7D7qO4Nxi+uBVrLrZBvZRpKrbVWZyJB1mSZ+zvWjcsW8Xav3LWJAsYfW6WB10JChhoyKBp753NWPkrl+3dsC0xFy3bEqwOok5zt083XtRtyUIpctkS22EYHm3Auy27rFr9wDOjB2840yTGWR2GkzVD4zibb4p3vFraMwy2UjOqeVQXgRbAGsHzelTf1latI5T+h2laUVhdZi22aWtgufKR1+sKUXOZcPb2C3DERashVjt4l4s0f4KYm5aSr0+/YnTRZuG8Vv4TFYcW8M+TQsEDFMr7hSDFxgp1didRpAroWI5gwxY5vDJ6kxNcIxvPWIcBUPhINkt+UfEjU0rbjl4/8AqN/mb9afghkxxrS+v3JJWfXK4yelbHEHoKha6qbkD51E3FV6AmtvTYDklyFjEH7P41scSBvpS1+IsdoFDOCdZNEoeYDy+Q3biCjuagucUPQAe+lLA14P3o1jQt5ZGOI32cwSfyoe3b71LeM6x/461qtNWkIe2KOJYDw/MB5evp/KqpxHG/tI6V0RhoQdQao3MnCcjSPZJ09D2/Q1izYKfUjfiztrpZFaxEim2CvDaqeL5Q+YGB1pvw29mOh19KwzhWzbCd6LS11Jhm+HU0hucx3MPcKRmSSQSuw3iZrfiVtWWXViR2zA+4QaMPLAGCbbYXVbNLidcpJ3Ea+mtTHC9hzkooU8W5izqTEAjXX5/fSvgF68hkXFybaCTA6abmobN+DGhB7/AO9KccNtuP7t7KKdyVlvhUSS5Csnx1kizdMNLrJB3iNyBoD3qp86j9ha/hG/urrXLWADq7sMysMgnYj63wO3wpVzH9F6Ym2Ft32tldBnUMNNhIINa8C6Yb7nP8QnKaa7HEsNwlrjghhA6k6nUnpPemNvltBuZ9w/Umui8P8Aoje0BmcMdZNs6b6QrAEaep1povIdlPbzf4iRTk0ZpddnL7fDLa9D8vlFSrhF6KPuk11FOXcKrL5V69j2ifiD+NGrbsLsAPgfd2qdaBp92clfBvHsNEgeyQJOgEnSnGEssttAwgwTuDpmPar3ir2HYQ65gCDEDdTI69DrVd5guo1weGIUKBBAHUnYbb1cZWypLRXsOP21/wD+3/8A0pNzlfKNhmUkMkkEbyCCNfhTvC//AFF7+FPm/wCtI+expZ+NHLgkPeQ2xn0w3Ra8NbKFyP71ifZiPYn2pB1zfCi+WvpQBsiwti0l6CBccyrsZ1jQzBG5MxXO+MYlbjBra5VjKBABgQdQCRMsfhFRYTGMg8mVT9rKC33mY+EVkyQclrk1xSXJfcVx6+bKpJCrmUBdFEFXt6KI0y5Z9GPUVXbPM+Is4m5Fxh5iIJJWGdQSFOnskwelA2uZL2Uo3mB3mZPv9fURS+/eZmzRrt+k/wC+lZ8WKcW+oZJxrRbMdzk9y3YSSXtjMzbkkwJyHRwCplTrqCCNabcath7CCyQhuIrF5lEzZ3fUkMubxCQTJgjtNc8tXCpBiSoOWdhJJn13qwcf4PisoxWU+AwtqHBUjW2nlZZkCdpEbUMvDfujXay+vkCw/D3B8JL2ZHMOLbnIRI9pZEiB1HanS81Ynz2MNfNqw8qQqoSyRlZ5jMs69RpAGtVK2CJ1gHeN47egrc4l4IDBQd4Op953NaHCTldgaqizY/ltbIjENashFIQOc7ncglQwEsTrAO+8CqwcUnRdfQL+QqNcPmPtL72YD8SawABOo+FMUUgfUwHBJgGfU/fpFY8Op7+CyoH8S0Z+qry4nXVY0ofxKIh9Oi/6H86kS6PWoFNboa3HPCg0Vt4hoe21bMaFouyYsffWk1rZuzqPca3NTghqRWltI0PT5VJlrVu/+4q0UzalfHFti07XSFQAlidgO9M7t1VGZjA/3oB1Ncf+krmC9eurbMpZ3VO5BIzN3Om2w/Go3SsKKt0NuD3he4bxC7LMAqopZQugdCSo6TmHrpVf4feZQpU7Ae6rhyBwpsRwi5YTKpuG4Jaf+JbMmN4CGrPwHkDD4cAOBfJHtOBlBHZPXuSdqzNKqaNP7m7TE/LWDv4tMz+SzrDjUk7aA/Orei5VAWCgQKPcBAnv/Oj1gQoAAAgACAPQDYUMbOhXadqXGKjwO6m+TmXOPBMNaKubpw7OSFjVCQMx8vT4QNRSThnHMNhnVr104kFoKW1hVT7bfbbrlmrvznwoXcpdFdUze0OpI1H+UVQuTOX7b8T8J4ZFLuF6GFDKvwzbfu1biuQnJpHd8GyMim2QUIBUr7OXpHpW80u4Xw8WAVtn9mZOUk+Un7HYelHCoCSZ+lZYg6GDUQNak6++oUC43gltwSoyt3ExPu2qo4riVu2xVrd4GcuqAajaCx1I3Ed6vmbSq1zZwkMPFQHxNLZI+wSfXTfUjWNKVktK4iskXX7SvHmG1sLF0+n7PaYIjNsT+ND8euKWQptkEyZMmSQ3qJorFcIyXES26i5ABaDkSPKDvq0THQanc1XcRYNrykyCWIPcddeus0HhcspvaENTXvA+Gb+03f4B/r/nSfnsSln3n86Yq/8AaX9bf/WtLudtbVr+L/urbLhhR95FY4ipJGgEiYAAGsDYaDQChEkelT38UWUaARI0HoPzptxPgAw+Gtm5pfuHMR9lMphSPtHQnttSjTdCN77GBO3oKz4T9j9xrTMVaR0Olb38Y7xmI02gR8qphGgtP2b7jTfifFby27dsXbgt3LCZreY5CVLWzK7TNofdS7C8RuWwQjROpo3jUm1hXbd7dw//AJF79TQtbQN1pgFnBuytCsdogHvULWGG+nvoixxO4i5VYAAzt/vtQzkkknrRMtGPBNa0RbxjqIDQKiVSetQhlLDHZSfcDUg4fc/4b/5TWbeJdSQGNTDHP9tvvqytn0ahqZ9B76HtNU79K2nPNxcA0rag51qazcnc1KJZhHy3Y6OPxFGUt4o0KH+ywP40yUyKuS0mSL7Ga9WBWaAMhewJltY2np7hXKfpIws4kAjQLmX3MdfxBPxrrgSuZ/SmmXE2T9q2w/ytP/VVSemXFVIsH0cEDBWyNfNcBHrnP5RVwOI230I33jrXO/opxc279r7Lq49ziD+KfjXQEUspHpA/3vSpcI04+WHP3+NZZJqLD3c1sH0/HrU6HSljCC9YVlOYDYzXDuVsdm4olxNA2IIH8DSgH+U13DiOlq7H2HP/AMTXz5yi8YvD/wDNt/6hUKZ9DW6mFQj0rcMaos3WsOKwTQ1/iAGg/CqbS5LSslW+JI7b1HirZdGAMEgwex6UJgtBJ3Jk9daN8VdBIoW4yVFtM5lxn+lI9zMWUnLAyBgBGYw0CVGUSx0Hv0qvrjXue22aCQCFy6aHb3mrlzbxewt1rd17i7K5h/MjDMvmUyViR6Gaq/EFsZv7O06nMPPodMsZxtHbTSs/hYuMqZmyxa2Ak/2k/wAB/wBSUHzgP7On8f60ST/aR/A3/TTPD8BXGXbFhyQjXJcjfIoLNHYmI+NdF8MWtNCjk3lkZf6XfA8O2SbakaM4iG9VEfE0p5n4gbt4k77/AH9PuAroPNuIURZtALbTyqBtA2rld+9muXD6/gJA+VIGRfVKyC4+kQvvjX41GzadK3uVG50qGgwrd42NWXnC2qWOGhcpJwoZo6Zrjtr21Jqrz+dazVAONtPyNy/oK94g7CtW2rU9KsImS8Oqg/GK1OIE6LHxqMVhhUIMLvEUNoILFsNpN2WzkzM7xrttQM1qrVtNQlH0ogqZmqK3vW1w10DmEHja1NY3NK0vQ8Gs4u6YAG5NH0g2T48+IY6D502wmIBETtSXD4Z21cwKmV9Ytj41JK1RIutj6KxQGHvOPaFGh5pLVDUyUGuefS5hvJh7nZ2Q/wCJTH4rXQRVR+lOxmwDN9h7bf8AzCn8GNA+BkeUVn6JL/8Aabq/atT/AJXH/ca6pgAY1Uj41xz6NL2XiFsfaFxfvUsPxWu1YVYG0fL+VKfBojyzNtcrEdG1Hv6j8/ialBrOISV03Go+FRh5AYddaAaR8T/ubv8Ay3/0mvnflpoxWHP/ALtr/WtfRGKQvbdV3ZWUdpKkCe1UzlX6I7WHKXMS5u3FhgqyLasII/eeCOsD0qAsu1xsssdhuaAvcYP1VHpP6CmPELee06jqDHv3H41Us5yypMetZs0pR0h0Ip7YfdxjN7RPyFaLjVXciKTjHk9j8aLw/ESplkJAEwBII9KzbfI2kF8Qum4s4a4oYbhpykdYI2NCYG69x8gvqrj6j2yCfcQSD8KV4viFi+SbVw2rn7pEf4kP5Uby3gmlL164CylssCAd1DEmmQjbBk6QRzTj7mFs+JiEt3bQYK2UEkTsSrDbp8RVCxnE8LecthLfhjQOIIBbWIB9K6zxHDLibFyyTIuKVn1I8p+Bg/CuI4GwyG4rAghoIPcSD+IrZDGk7RlyzbjTCGP9oT+BvkKt/KdvW5c+yCB72j9Kpl1v21v+Fv8ATV24QfDwYJ3uMT8BoPlTZOkzN5AfHMEWRyurQY/ijT8a51e5TxKTNtoGaSsEQsSdDtr8eldK4gLxVRYDFmMkqshVUqWnQxmByg9CR7wj4tj+J4dEzWsrXHu7ICYXLlygTA1Jk6ms/WhLWeG8dV8Si3+A3lMMlwGSNUbcDMRoD0191BvgWG/odZGh2OoG9dw5a5MdrQvXr6i87ZwvmNkZ1CkEggMfw1670Vh+HYbFeLcwj52tstt7LEZc9k6PaLASJIM7bQBV264DebOk30X6P+jgJwzenwI/WthgLnRHPuU/pXWsdbwyMwu20TI1xJuBQMze2ZmBO4k5tdFFKsVZwYtBwRbR1yIwFwFhbiXtiPNqwBc0Cyp9mL/XSWpY5L5HO/6vu/8ADf8Ayn9KweH3f+G/+U0/xbW2NzRwA6RluH2TOgDHWYmdfaoi7wrDDxTnvDJcQT5WGRokCPaff023plmh+JS5T+np9yqnCuN0b7jWptt2P3VasVwGyPFi+R4dxV8yHS231mIHtb6DtUOK5YA8bLett4ZWAdGZWjzbwo83XtU6kWvF4n3/AMP4fdFaNo9jXte1WG/yk4NwBrbC2gcsr+UgifLI8xgVmzyRiGUMEEMARLqDB11B2qWgv1OKr6kdzSsF9a1S5NaO+tdKjED+Jlb30jxnGQt6BJy9hpTS++s0Fa4OTrpJ1rRGlyLDcHx1W9tHinWG4habQeX0IikNvhrDpRSYfvNLkosNNofyKylK7NwL1olMUToBp1NJ6Q7Dg1Vf6Sro/q+96hY/zKfyp9buzVa+kJC2Bu/D50NBp8FI5K8uPw57v81I/Ou64VwVBE6+lcJ5RP8AbcN38Ra7euLASR/vpWbsbI8hgX4fGocPh8oIJBkkgCdAdY1PeaiTFTUiXNz2oaDskZgCoG2p+4VuTQynzL2yn8YFaJcOq9tvd/KoQme8BVbXgZbEXCxPgkZlWdnJ1BA6Df4+lN8TiAokmgk4krHSZ7ULinyEm1wBYjlFSTkYr6bj5zW1rli6g0vAf4ST86dWJ3Y/AVPduaSfhQOEX2IpNFK4twRbV23duupAJ1ygHNGi+sifuptw3jYfRbYJHU/OOn4Us+kHC3L1qyLKhyl3xGGhMKpAABI1JaKZ8IK27Y0IMSQAJmJy7xPSiSrgLqVbH1gORqwHooGn3zXJec+HGzjr3lAFwI4YfWJzBmjocwM/zroS3rt0S902R0SyAX/xXWBE/wAIj1NJOZOVvHClHuFxILXXZvL0jTTX506KSe2Z5ytcHNrv97b9Q3+k1dOP3fCSzaH1VE+/rReF5ShbQuLaY2mkXArB4klgTIDDWNRpSLmPHg3XYnQfIUGR60Ib7Fj5f5otWsPiLlw21Wz7Da+I1wW/EdY+suUgdPxEI1+klsRhvFuhEAvNaK5MwhrYZIYkBTo+4IMRpvVH4fc8a3fUSXfMyzGQEjzKSTpmVVAO0rHWlT4C5aU+KrLrARwVlgNWYHoAfjPYGss4qdxkaemNUzoXCudMRYuZkuW7ls5nymQkZCcvRV1Hod6n5j5jRX8S3bWw7Ko2YKJOa6PESD5pWYAkASdIHLbGIZHDGY2MHQqdCNNNiaa8SRmsWmZxmGYS8yySMrDSZ0ggwfLSZ45Jxi3oJQhVJF5v/SDaezYsYnBWbxtM+RnaFEA5GCgQwI0ImDFKeYOM/wBZWA15irYdM6oiqEVXyqYC6hQUGkz5xVCN4gZZkfhPcdqlwHEDbcN7QgqynZkbRkPYEdehg9K1NSrXYS8T7SY7xHLqjxMl8QotmHDKSrRq3QAfHatb/L14F8txHyui6NqSQMrR0X1PagMfnTVHL2roGVjuQv1WGwdZgj1nYg1Fd4u7B831ypb/AA+varTbVoX7PMv5J+q9P9jHFcOxKi7mSRnVWIiM+kAQdZkDbrUeLv3gb2dGBOUPIPl7Akg7++o248T4pBKm4UIIJEZe0HT30bd5jJ8YZiVYL5TBzMI1aRJMLFXvyArKuYp/i/PkBniYzgkERbyDQaaRoNNIqbBcWRUAOaevtdST0MUceNF3JbIxezlZionQGMoGgOb5VJw/iii2o/o1gwIlokxpJkTNV8gJPW8f+f8Ah1tLRU+la3bmpqfE46NBQFxp2612ErENnjg2uewRodqktoRowIpZw7EXLN1p+sZirHY4zbbRoB9aKdoioCbDno7VH/RHOwY++ni3kAkR8KHu8TOyW2PqRApfUwqQHa4XcO8AVtexKJ5QfefyrW6t657RyjsKkw/CB2mp6k9DCcXHQaUPzXiUu4HEDtbY/Ea/lTi1wlBqRVb+kfHhMDcRNM8Ax2mT8qBtPgOKd7KByq8YzC+txR9+grsGFWLRn/iN/pFcP4ZjPDe1c6oyN/lIP5V13hfMVu9ZDIZBZj6gwNCOh1P3VljwbkOrLwpJokXIWOpEn3mla4oEADvMVDjuNqhMgkjdQNQfXtVUGh8tz8hSHjfOuFwmY3bq51B/ZqQbhP2QBtPcxVZ4/wAyXbtp4ORYIhfa26n9K4zQvRZ9A4S7cvWlu3IlgrEA6CYOX4UWl4L0E9KE4KZwdo/+2v4CisLZLnsBufyHrVFvRMmJadT8Bt7qn8UnevDCxtpWwtetUxXURMk1Veb+ZDYizZMXW3YfUX39CfwE075l46uFtSINxpCj17n0H8q5UXLOzOxJbzOx31O0956f9pqUQaWeM4gx+2unoss2p6k+m+n6UNxDFXWiLlwk+VfM259o+m8fH0rCmP3cw3I9lB6xrpBg9Mo6mpeG4L+kXVtrpnOUREraHttPulQe81AWP+UuF+FYfEsZlSlqZ9ke1c1+034LVV47jBkdozdwdiDuPiOtdB5uvi3YFu2IXRFA6AdK5hxdTkuhgQQBoRB+41KvQC3KxfYUok2izI/lOXQkNICuZIVxPb6oiQanbm+9MMNPNlVwGABTIAM4JjTfrJ70t4dxS5ZE2jkJ0LbyD0YGQR+tNbfNDGFuWbTZckzbBkJO4BA3MxtvSZRvlWHkV9rCsJxe3c8zW7aIGXM9tRbaAkZAVGrFvqg+p0E0LirNi/L57iHJbgHzqCWywSJMBY03mtLuKsXwouBlICAZCMoJfzwhgbRtpUdzl5Dravj/ANXR9DFs6AHYk+mmlVGKTvgzOUY6uUfXf3Ru/J5Zstq7afzsgk5T5VzSRrE9qXX+W76AE2ngobmgB8gMFjGw99GPw7F2TmgsFKtKkMM1wQI7sZG09K0scwXbQyHMsI9sqZAljPmU7kGdKZbLjPL/ABkpfnw+QBh772pVlDI0ZrbggHsw2Kt2Ya/DSt2wVl9Uum3+7eViB7rlsGfiq06fmzOt0XArZrdtfMoksh6sIgb6DvUmKvYS54xNoKf2TA2zAA0DLbTTcA6nvQtbvgYvETjqcH8vl6eZX/6vtrq+ItkdrQuM3wlVUfE0FcaSSNBOgq043gGHJveHdK5CmVLnRWygl3iBBJ+6hcZyi6+KUZHS0FJYGMwYT5RrO4++rT+IUfF4n3r1+X3K6DW4vN3P30fiuAXrbZWttmy54Any9zl2FBDDn/YNGPU4y2md0t38xmgr/GTbupABA9r49K9Xq7sUrOMiyNYW+odCJ7/kfWoHwIOjCDXq9SG2m0GlqyJcPctmUPwo6xxzo6x6ivV6okpckuuA+3xK2eoohcSOhFer1LlBIOMmwe7advrfdVb524QWwjneNT7hvWK9QphV3OUoPIKc8mYvIbmsa/Dp0r1erJF1I0ZfcZfuFXSXGZs2aPumI9KD4u7Wr7AagEjXf4H3dK9Xqc+QPDNtbBeIXVe0xywY1j8xXIRXq9SJmxM7zyw+bB2R+7H4mm9tSNBtXq9Qgt2SgtUHEeILYttcuGAPvJ6Aepr1eqgTlvFeJPiLpuNMtoiSNAOoidB85PSgnWCZjKp6wMz9I1AiB1Gw7mvV6rIbjtMFvM5gghd9SsCQCSRO8DpVu4CBhcLcxbjzOAttesSFtqPVm1r1eqimDc08T8JrQOpTKD6sd/xmq3zRxw4s3bpUL5FWP4QRJPevV6iSXJUX+2inp7PxqfL557rPyn8QazXqW+R5FdrRLpEkEjcb9969XqslaCrHHLibE/U1Uwf2e0RoND2prhuagxUXFRgLjtDqCIdSOkZjM6nvXq9Q0mIn4bHLlGbNrCXRbBQocl2cjfWBlWcmI0GwHX3UO3LyMAbd8GbXiQ4glhuqjQnavV6qlaMuRSxN9Mn89+bIb/BMSkjLOa2HbKZhRsTECR8etQPxBwWZgQXQAEiNNIK7aaCvV6onfJXhs7zamkFYfmBwR521t5GkyToYBLepovA803Vtqqi0FUQBlOw22Ner1F0I0y8NjfY//9k="/>
          <p:cNvSpPr>
            <a:spLocks noChangeAspect="1" noChangeArrowheads="1"/>
          </p:cNvSpPr>
          <p:nvPr/>
        </p:nvSpPr>
        <p:spPr bwMode="auto">
          <a:xfrm>
            <a:off x="152400" y="-619125"/>
            <a:ext cx="2847975" cy="1600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21" name="TextBox 20"/>
          <p:cNvSpPr txBox="1"/>
          <p:nvPr/>
        </p:nvSpPr>
        <p:spPr>
          <a:xfrm>
            <a:off x="228602" y="1148156"/>
            <a:ext cx="4935829" cy="313932"/>
          </a:xfrm>
          <a:prstGeom prst="rect">
            <a:avLst/>
          </a:prstGeom>
          <a:noFill/>
        </p:spPr>
        <p:txBody>
          <a:bodyPr wrap="square" rtlCol="0">
            <a:spAutoFit/>
          </a:bodyPr>
          <a:lstStyle/>
          <a:p>
            <a:r>
              <a:rPr lang="en-GB" sz="1800" b="0" dirty="0">
                <a:solidFill>
                  <a:srgbClr val="FFFFFF"/>
                </a:solidFill>
                <a:latin typeface="Arial" pitchFamily="34" charset="0"/>
                <a:ea typeface="Segoe UI" pitchFamily="34" charset="0"/>
                <a:cs typeface="Arial" pitchFamily="34" charset="0"/>
              </a:rPr>
              <a:t>Context sharing </a:t>
            </a:r>
            <a:r>
              <a:rPr lang="en-GB" sz="1800" b="0" dirty="0" smtClean="0">
                <a:solidFill>
                  <a:srgbClr val="FFFFFF"/>
                </a:solidFill>
                <a:latin typeface="Arial" pitchFamily="34" charset="0"/>
                <a:ea typeface="Segoe UI" pitchFamily="34" charset="0"/>
                <a:cs typeface="Arial" pitchFamily="34" charset="0"/>
              </a:rPr>
              <a:t>&amp; alerts </a:t>
            </a:r>
            <a:endParaRPr lang="en-GB" sz="1800" b="0" dirty="0">
              <a:solidFill>
                <a:srgbClr val="FFFFFF"/>
              </a:solidFill>
              <a:latin typeface="Arial" pitchFamily="34" charset="0"/>
              <a:ea typeface="Segoe UI" pitchFamily="34" charset="0"/>
              <a:cs typeface="Arial" pitchFamily="34" charset="0"/>
            </a:endParaRPr>
          </a:p>
        </p:txBody>
      </p:sp>
      <p:sp>
        <p:nvSpPr>
          <p:cNvPr id="12" name="TextBox 11"/>
          <p:cNvSpPr txBox="1"/>
          <p:nvPr/>
        </p:nvSpPr>
        <p:spPr>
          <a:xfrm>
            <a:off x="6018350" y="2224823"/>
            <a:ext cx="1980000" cy="1440000"/>
          </a:xfrm>
          <a:prstGeom prst="rect">
            <a:avLst/>
          </a:prstGeom>
          <a:solidFill>
            <a:srgbClr val="00B8E3">
              <a:alpha val="20000"/>
            </a:srgbClr>
          </a:solidFill>
        </p:spPr>
        <p:txBody>
          <a:bodyPr wrap="square" lIns="72000" tIns="72000" rIns="72000" bIns="72000" rtlCol="0">
            <a:noAutofit/>
          </a:bodyPr>
          <a:lstStyle>
            <a:defPPr>
              <a:defRPr lang="en-US"/>
            </a:defPPr>
            <a:lvl1pPr>
              <a:defRPr sz="1200" b="0">
                <a:solidFill>
                  <a:schemeClr val="bg1"/>
                </a:solidFill>
                <a:latin typeface="Segoe UI" pitchFamily="34" charset="0"/>
                <a:ea typeface="Segoe UI" pitchFamily="34" charset="0"/>
                <a:cs typeface="Segoe UI" pitchFamily="34" charset="0"/>
              </a:defRPr>
            </a:lvl1pPr>
          </a:lstStyle>
          <a:p>
            <a:pPr>
              <a:lnSpc>
                <a:spcPct val="100000"/>
              </a:lnSpc>
              <a:spcAft>
                <a:spcPts val="600"/>
              </a:spcAft>
            </a:pPr>
            <a:r>
              <a:rPr lang="en-GB" sz="1100" dirty="0">
                <a:solidFill>
                  <a:srgbClr val="FFFFFF"/>
                </a:solidFill>
                <a:latin typeface="Arial" pitchFamily="34" charset="0"/>
                <a:cs typeface="Arial" pitchFamily="34" charset="0"/>
              </a:rPr>
              <a:t>Eradication of multiple inputs = increased efficiency and reduced risk </a:t>
            </a:r>
          </a:p>
          <a:p>
            <a:pPr>
              <a:lnSpc>
                <a:spcPct val="100000"/>
              </a:lnSpc>
              <a:spcAft>
                <a:spcPts val="600"/>
              </a:spcAft>
            </a:pPr>
            <a:endParaRPr lang="en-GB" sz="1100" dirty="0">
              <a:solidFill>
                <a:srgbClr val="FFFFFF"/>
              </a:solidFill>
              <a:latin typeface="Arial" pitchFamily="34" charset="0"/>
              <a:cs typeface="Arial" pitchFamily="34" charset="0"/>
            </a:endParaRPr>
          </a:p>
          <a:p>
            <a:pPr>
              <a:lnSpc>
                <a:spcPct val="100000"/>
              </a:lnSpc>
              <a:spcAft>
                <a:spcPts val="600"/>
              </a:spcAft>
            </a:pPr>
            <a:endParaRPr lang="en-GB" sz="1100" dirty="0" smtClean="0">
              <a:solidFill>
                <a:srgbClr val="FFFFFF"/>
              </a:solidFill>
              <a:latin typeface="Arial" pitchFamily="34" charset="0"/>
              <a:cs typeface="Arial" pitchFamily="34" charset="0"/>
            </a:endParaRPr>
          </a:p>
          <a:p>
            <a:pPr>
              <a:lnSpc>
                <a:spcPct val="100000"/>
              </a:lnSpc>
              <a:spcAft>
                <a:spcPts val="600"/>
              </a:spcAft>
            </a:pPr>
            <a:endParaRPr lang="en-GB" sz="1100" dirty="0" smtClean="0">
              <a:solidFill>
                <a:srgbClr val="FFFFFF"/>
              </a:solidFill>
              <a:latin typeface="Arial" pitchFamily="34" charset="0"/>
              <a:cs typeface="Arial" pitchFamily="34" charset="0"/>
            </a:endParaRPr>
          </a:p>
          <a:p>
            <a:pPr>
              <a:lnSpc>
                <a:spcPct val="100000"/>
              </a:lnSpc>
              <a:spcAft>
                <a:spcPts val="600"/>
              </a:spcAft>
            </a:pPr>
            <a:endParaRPr lang="en-GB" sz="1100" dirty="0">
              <a:solidFill>
                <a:srgbClr val="FFFFFF"/>
              </a:solidFill>
              <a:latin typeface="Arial" pitchFamily="34" charset="0"/>
              <a:cs typeface="Arial" pitchFamily="34" charset="0"/>
            </a:endParaRPr>
          </a:p>
          <a:p>
            <a:pPr>
              <a:lnSpc>
                <a:spcPct val="100000"/>
              </a:lnSpc>
              <a:spcAft>
                <a:spcPts val="600"/>
              </a:spcAft>
            </a:pPr>
            <a:endParaRPr lang="en-GB" sz="1100" dirty="0">
              <a:solidFill>
                <a:srgbClr val="FFFFFF"/>
              </a:solidFill>
              <a:latin typeface="Arial" pitchFamily="34" charset="0"/>
              <a:cs typeface="Arial" pitchFamily="34" charset="0"/>
            </a:endParaRPr>
          </a:p>
        </p:txBody>
      </p:sp>
      <p:sp>
        <p:nvSpPr>
          <p:cNvPr id="13" name="TextBox 12"/>
          <p:cNvSpPr txBox="1"/>
          <p:nvPr/>
        </p:nvSpPr>
        <p:spPr>
          <a:xfrm>
            <a:off x="1767025" y="2224823"/>
            <a:ext cx="1980000" cy="1440000"/>
          </a:xfrm>
          <a:prstGeom prst="rect">
            <a:avLst/>
          </a:prstGeom>
          <a:solidFill>
            <a:srgbClr val="00A74E">
              <a:alpha val="20000"/>
            </a:srgbClr>
          </a:solidFill>
        </p:spPr>
        <p:txBody>
          <a:bodyPr wrap="square" lIns="72000" tIns="72000" rIns="0" bIns="72000" rtlCol="0">
            <a:noAutofit/>
          </a:bodyPr>
          <a:lstStyle>
            <a:defPPr>
              <a:defRPr lang="en-US"/>
            </a:defPPr>
            <a:lvl1pPr>
              <a:defRPr sz="1200" b="0">
                <a:solidFill>
                  <a:schemeClr val="bg1"/>
                </a:solidFill>
                <a:latin typeface="Segoe UI" pitchFamily="34" charset="0"/>
                <a:ea typeface="Segoe UI" pitchFamily="34" charset="0"/>
                <a:cs typeface="Segoe UI" pitchFamily="34" charset="0"/>
              </a:defRPr>
            </a:lvl1pPr>
          </a:lstStyle>
          <a:p>
            <a:pPr>
              <a:lnSpc>
                <a:spcPct val="100000"/>
              </a:lnSpc>
              <a:spcAft>
                <a:spcPts val="600"/>
              </a:spcAft>
            </a:pPr>
            <a:r>
              <a:rPr lang="en-GB" sz="1100" dirty="0">
                <a:solidFill>
                  <a:srgbClr val="FFFFFF"/>
                </a:solidFill>
                <a:latin typeface="Arial" pitchFamily="34" charset="0"/>
                <a:cs typeface="Arial" pitchFamily="34" charset="0"/>
              </a:rPr>
              <a:t>Eradication of multiple inputs </a:t>
            </a:r>
            <a:r>
              <a:rPr lang="en-GB" sz="1100" dirty="0" smtClean="0">
                <a:solidFill>
                  <a:srgbClr val="FFFFFF"/>
                </a:solidFill>
                <a:latin typeface="Arial" pitchFamily="34" charset="0"/>
                <a:cs typeface="Arial" pitchFamily="34" charset="0"/>
              </a:rPr>
              <a:t/>
            </a:r>
            <a:br>
              <a:rPr lang="en-GB" sz="1100" dirty="0" smtClean="0">
                <a:solidFill>
                  <a:srgbClr val="FFFFFF"/>
                </a:solidFill>
                <a:latin typeface="Arial" pitchFamily="34" charset="0"/>
                <a:cs typeface="Arial" pitchFamily="34" charset="0"/>
              </a:rPr>
            </a:br>
            <a:r>
              <a:rPr lang="en-GB" sz="1100" dirty="0" smtClean="0">
                <a:solidFill>
                  <a:srgbClr val="FFFFFF"/>
                </a:solidFill>
                <a:latin typeface="Arial" pitchFamily="34" charset="0"/>
                <a:cs typeface="Arial" pitchFamily="34" charset="0"/>
              </a:rPr>
              <a:t>= </a:t>
            </a:r>
            <a:r>
              <a:rPr lang="en-GB" sz="1100" dirty="0">
                <a:solidFill>
                  <a:srgbClr val="FFFFFF"/>
                </a:solidFill>
                <a:latin typeface="Arial" pitchFamily="34" charset="0"/>
                <a:cs typeface="Arial" pitchFamily="34" charset="0"/>
              </a:rPr>
              <a:t>increased efficiency and reduced risk </a:t>
            </a:r>
          </a:p>
          <a:p>
            <a:pPr>
              <a:lnSpc>
                <a:spcPct val="100000"/>
              </a:lnSpc>
              <a:spcAft>
                <a:spcPts val="600"/>
              </a:spcAft>
            </a:pPr>
            <a:r>
              <a:rPr lang="en-GB" sz="1100" dirty="0" smtClean="0">
                <a:solidFill>
                  <a:srgbClr val="FFFFFF"/>
                </a:solidFill>
                <a:latin typeface="Arial" pitchFamily="34" charset="0"/>
                <a:cs typeface="Arial" pitchFamily="34" charset="0"/>
              </a:rPr>
              <a:t>Reduced </a:t>
            </a:r>
            <a:r>
              <a:rPr lang="en-GB" sz="1100" dirty="0">
                <a:solidFill>
                  <a:srgbClr val="FFFFFF"/>
                </a:solidFill>
                <a:latin typeface="Arial" pitchFamily="34" charset="0"/>
                <a:cs typeface="Arial" pitchFamily="34" charset="0"/>
              </a:rPr>
              <a:t>reconciliation </a:t>
            </a:r>
            <a:r>
              <a:rPr lang="en-GB" sz="1100" dirty="0" smtClean="0">
                <a:solidFill>
                  <a:srgbClr val="FFFFFF"/>
                </a:solidFill>
                <a:latin typeface="Arial" pitchFamily="34" charset="0"/>
                <a:cs typeface="Arial" pitchFamily="34" charset="0"/>
              </a:rPr>
              <a:t>overhead</a:t>
            </a:r>
            <a:endParaRPr lang="en-GB" sz="1100" dirty="0">
              <a:solidFill>
                <a:srgbClr val="FFFFFF"/>
              </a:solidFill>
              <a:latin typeface="Arial" pitchFamily="34" charset="0"/>
              <a:cs typeface="Arial" pitchFamily="34" charset="0"/>
            </a:endParaRPr>
          </a:p>
          <a:p>
            <a:pPr>
              <a:lnSpc>
                <a:spcPct val="100000"/>
              </a:lnSpc>
              <a:spcAft>
                <a:spcPts val="600"/>
              </a:spcAft>
            </a:pPr>
            <a:r>
              <a:rPr lang="en-GB" sz="1100" dirty="0">
                <a:solidFill>
                  <a:srgbClr val="FFFFFF"/>
                </a:solidFill>
                <a:latin typeface="Arial" pitchFamily="34" charset="0"/>
                <a:cs typeface="Arial" pitchFamily="34" charset="0"/>
              </a:rPr>
              <a:t>Enhanced alerts utility</a:t>
            </a:r>
          </a:p>
        </p:txBody>
      </p:sp>
      <p:pic>
        <p:nvPicPr>
          <p:cNvPr id="15" name="Picture 2" descr="\\psf\Home\work\TagDHL\Accenture-benefits-deck\Acc_Desktop_Prezi_Assets\Icons\Trader_icon.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4139" y="2224823"/>
            <a:ext cx="1442886"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psf\Home\work\TagDHL\Accenture-benefits-deck\Acc_Desktop_Prezi_Assets\Icons\headofdesk_icon.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578350" y="2224823"/>
            <a:ext cx="144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7693570" y="174012"/>
            <a:ext cx="1138601" cy="41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36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49" y="0"/>
            <a:ext cx="9144001" cy="5143500"/>
          </a:xfrm>
          <a:prstGeom prst="rect">
            <a:avLst/>
          </a:prstGeom>
        </p:spPr>
      </p:pic>
      <p:sp>
        <p:nvSpPr>
          <p:cNvPr id="3" name="Slide Number Placeholder 2"/>
          <p:cNvSpPr>
            <a:spLocks noGrp="1"/>
          </p:cNvSpPr>
          <p:nvPr>
            <p:ph type="sldNum" sz="quarter" idx="10"/>
          </p:nvPr>
        </p:nvSpPr>
        <p:spPr/>
        <p:txBody>
          <a:bodyPr/>
          <a:lstStyle/>
          <a:p>
            <a:fld id="{D341B97A-378E-4F69-9D74-E5B0730D91FC}" type="slidenum">
              <a:rPr lang="en-US" smtClean="0">
                <a:solidFill>
                  <a:srgbClr val="FFFFFF"/>
                </a:solidFill>
              </a:rPr>
              <a:pPr/>
              <a:t>7</a:t>
            </a:fld>
            <a:endParaRPr lang="en-US" dirty="0">
              <a:solidFill>
                <a:srgbClr val="FFFFFF"/>
              </a:solidFill>
            </a:endParaRPr>
          </a:p>
        </p:txBody>
      </p:sp>
      <p:pic>
        <p:nvPicPr>
          <p:cNvPr id="4" name="Picture 3"/>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872000" y="1457333"/>
            <a:ext cx="5400000" cy="3394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5"/>
          <p:cNvSpPr>
            <a:spLocks noGrp="1"/>
          </p:cNvSpPr>
          <p:nvPr>
            <p:ph type="title"/>
          </p:nvPr>
        </p:nvSpPr>
        <p:spPr>
          <a:xfrm>
            <a:off x="224776" y="96982"/>
            <a:ext cx="7223582" cy="857250"/>
          </a:xfrm>
        </p:spPr>
        <p:txBody>
          <a:bodyPr/>
          <a:lstStyle/>
          <a:p>
            <a:r>
              <a:rPr lang="en-GB" b="1" dirty="0">
                <a:solidFill>
                  <a:srgbClr val="FFFFFF"/>
                </a:solidFill>
              </a:rPr>
              <a:t>Value </a:t>
            </a:r>
            <a:r>
              <a:rPr lang="en-GB" b="1" dirty="0" smtClean="0">
                <a:solidFill>
                  <a:srgbClr val="FFFFFF"/>
                </a:solidFill>
              </a:rPr>
              <a:t>for stakeholders: </a:t>
            </a:r>
            <a:r>
              <a:rPr lang="en-GB" b="1" dirty="0">
                <a:solidFill>
                  <a:srgbClr val="FFFFFF"/>
                </a:solidFill>
              </a:rPr>
              <a:t/>
            </a:r>
            <a:br>
              <a:rPr lang="en-GB" b="1" dirty="0">
                <a:solidFill>
                  <a:srgbClr val="FFFFFF"/>
                </a:solidFill>
              </a:rPr>
            </a:br>
            <a:r>
              <a:rPr lang="en-GB" sz="2000" b="1" dirty="0" smtClean="0">
                <a:solidFill>
                  <a:srgbClr val="FFFFFF"/>
                </a:solidFill>
              </a:rPr>
              <a:t>The software solution</a:t>
            </a:r>
            <a:endParaRPr lang="en-GB" b="1" dirty="0">
              <a:solidFill>
                <a:srgbClr val="FFFFFF"/>
              </a:solidFill>
            </a:endParaRPr>
          </a:p>
        </p:txBody>
      </p:sp>
      <p:pic>
        <p:nvPicPr>
          <p:cNvPr id="7" name="Picture 2" descr="http://www.esavvy.com.au/esavvydnn/Portals/0/crmlogo.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224793" y="213633"/>
            <a:ext cx="1614207" cy="3835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15279" y="1144318"/>
            <a:ext cx="4935829" cy="313932"/>
          </a:xfrm>
          <a:prstGeom prst="rect">
            <a:avLst/>
          </a:prstGeom>
          <a:noFill/>
        </p:spPr>
        <p:txBody>
          <a:bodyPr wrap="square" rtlCol="0">
            <a:spAutoFit/>
          </a:bodyPr>
          <a:lstStyle/>
          <a:p>
            <a:r>
              <a:rPr lang="en-GB" sz="1800" b="0" dirty="0">
                <a:solidFill>
                  <a:srgbClr val="FFFFFF"/>
                </a:solidFill>
                <a:latin typeface="Arial" pitchFamily="34" charset="0"/>
                <a:ea typeface="Segoe UI" pitchFamily="34" charset="0"/>
                <a:cs typeface="Arial" pitchFamily="34" charset="0"/>
              </a:rPr>
              <a:t>Integrated CRM</a:t>
            </a:r>
          </a:p>
        </p:txBody>
      </p:sp>
    </p:spTree>
    <p:extLst>
      <p:ext uri="{BB962C8B-B14F-4D97-AF65-F5344CB8AC3E}">
        <p14:creationId xmlns:p14="http://schemas.microsoft.com/office/powerpoint/2010/main" val="157282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49" y="0"/>
            <a:ext cx="9144001" cy="5143500"/>
          </a:xfrm>
          <a:prstGeom prst="rect">
            <a:avLst/>
          </a:prstGeom>
        </p:spPr>
      </p:pic>
      <p:sp>
        <p:nvSpPr>
          <p:cNvPr id="6" name="Title 5"/>
          <p:cNvSpPr>
            <a:spLocks noGrp="1"/>
          </p:cNvSpPr>
          <p:nvPr>
            <p:ph type="title"/>
          </p:nvPr>
        </p:nvSpPr>
        <p:spPr/>
        <p:txBody>
          <a:bodyPr/>
          <a:lstStyle/>
          <a:p>
            <a:r>
              <a:rPr lang="en-GB" b="1" dirty="0">
                <a:solidFill>
                  <a:srgbClr val="FFFFFF"/>
                </a:solidFill>
              </a:rPr>
              <a:t>Value </a:t>
            </a:r>
            <a:r>
              <a:rPr lang="en-GB" b="1" dirty="0" smtClean="0">
                <a:solidFill>
                  <a:srgbClr val="FFFFFF"/>
                </a:solidFill>
              </a:rPr>
              <a:t>for stakeholders: </a:t>
            </a:r>
            <a:r>
              <a:rPr lang="en-GB" b="1" dirty="0">
                <a:solidFill>
                  <a:srgbClr val="FFFFFF"/>
                </a:solidFill>
              </a:rPr>
              <a:t/>
            </a:r>
            <a:br>
              <a:rPr lang="en-GB" b="1" dirty="0">
                <a:solidFill>
                  <a:srgbClr val="FFFFFF"/>
                </a:solidFill>
              </a:rPr>
            </a:br>
            <a:r>
              <a:rPr lang="en-GB" sz="2000" b="1" dirty="0" smtClean="0">
                <a:solidFill>
                  <a:srgbClr val="FFFFFF"/>
                </a:solidFill>
              </a:rPr>
              <a:t>The software solution</a:t>
            </a:r>
            <a:endParaRPr lang="en-GB" b="1" dirty="0">
              <a:solidFill>
                <a:srgbClr val="FFFFFF"/>
              </a:solidFill>
            </a:endParaRPr>
          </a:p>
        </p:txBody>
      </p:sp>
      <p:sp>
        <p:nvSpPr>
          <p:cNvPr id="2" name="Slide Number Placeholder 1"/>
          <p:cNvSpPr>
            <a:spLocks noGrp="1"/>
          </p:cNvSpPr>
          <p:nvPr>
            <p:ph type="sldNum" sz="quarter" idx="10"/>
          </p:nvPr>
        </p:nvSpPr>
        <p:spPr/>
        <p:txBody>
          <a:bodyPr/>
          <a:lstStyle/>
          <a:p>
            <a:fld id="{D341B97A-378E-4F69-9D74-E5B0730D91FC}" type="slidenum">
              <a:rPr lang="en-US" smtClean="0">
                <a:solidFill>
                  <a:srgbClr val="FFFFFF"/>
                </a:solidFill>
              </a:rPr>
              <a:pPr/>
              <a:t>8</a:t>
            </a:fld>
            <a:endParaRPr lang="en-US" dirty="0">
              <a:solidFill>
                <a:srgbClr val="FFFFFF"/>
              </a:solidFill>
            </a:endParaRPr>
          </a:p>
        </p:txBody>
      </p:sp>
      <p:sp>
        <p:nvSpPr>
          <p:cNvPr id="8" name="AutoShape 10" descr="data:image/jpeg;base64,/9j/4AAQSkZJRgABAQAAAQABAAD/2wCEAAkGBhQSERQUEhQUFRUVGRgYGBYUFxgdFRwXGRgXFxcWFxcYHCYeFxkjGhQXIC8gIycpLCwsFR4xNTAqNSYrLCkBCQoKDgwOGg8PGi4kHyQsLCosLCwsKSwsLC0pLCkpKSwsKSwsKSwsKSwsKSksLCwsLCkpLDApLCwpLCwsLCwsLP/AABEIAKgBKwMBIgACEQEDEQH/xAAcAAACAgMBAQAAAAAAAAAAAAAEBQMGAQIHAAj/xABHEAACAQIEBAMEBwQIBQMFAAABAhEAAwQSITEFBkFREyJhMnGBsQdCUpGhwdEjYnLhFBUkM4KSsvBTc8LS8UNjojSDpLPD/8QAGQEAAgMBAAAAAAAAAAAAAAAAAgMAAQQF/8QALhEAAgICAQIDBwQDAQAAAAAAAAECEQMhMRJBBFFxEzJhgZHR8BQiQrGh4fFS/9oADAMBAAIRAxEAPwC7WcOp+t/mU/ME0wwGE/aJqpEzoe2ux1oRLdNODW/OT9lSaa2JSIOIKTcYwYneNIGlQAVLJmdda2JPXX30JKIwKxdWdB1qSKlwZWZJ22moQhvcMUAd46afE1pas5dN6LvanNr2AnT3x3qMVdko1C1kLW4FZIjeqIaBa2NsHcUoxXN2GttlLyf3RIHxojDcx4d9rg+OlD1IuiW/wm2+6ihv6pZP7tyPQ6j8aZ5u1aM1WC0hab91PaTMO6HX7jW1viaHQnKezCD+NGk1Hctg6EA++oDRlblZa6BuaCbAqPYLJ/CdPuMj8KwcI3fN3JMN940HwqEsj4jxpbYJYx8/5fOqrxDjj3ZAlVmD3noCO/odf3DVsTB2xBZII2LCd9zm7+tavira6Iq6bGBAneKpWwG/Mp+FsOZyqT0JI/Ak/Lp9gUyXhGzO2o6Lpp2ze19xA9BTN8RO/wDL7qWcT43asj9o4Hpu33UxR8wHK+BvheVyVMwiwTCgdRPu1qv4hPMPc3yFLuM/S5dZRbwlvLoBnbzNIEeVRoPjNGi4TkJ3I195WpEKcemhdwq6US0y+0hMTqJW68afCq8nG8XjsY1q/ddh5lIXREDArmCDQRmB/On3D2/Zgdnuf/tf9aB5YwpGOvOgZmLhMgUZMsKzMzbgLIOndddaDNSjsZi5YPx76MDasG+rXYt/3jMFK9NRseo7iiOWMdgkw2S/gmu3JY+M0KsH2ROcEgAdO9W7m224ChYIbQhpO2o9mCTvAnc0k5f4VhL2GOJvC87Biosrm3EFeuoM9+9ZI5Zd1v5DnsHucRw4xBt4e2bcsEQpmOVIUsk6kFmmWXoQNhQ2JsNh7bYa4vhjMCjLogbXytcII8wO52J33oDivFFV2zXP2Vwi4otKFHvY/WIIggjp0gUHjOZbt++WtBRecZSbZgsAPLlYnWQAI3JEdYrP0Smk/mM+Ba/o5sJZvPdxU2x7Cm55Y1hs09CSBPoae84cVwzeIz5icPqg2t3M65IJ3IBYa7dprnXCucr7MiXm8UMwXLcAMSwE5vaEDoN60TmFL/iqfHR7nmGW4GkhpKKGAI0J0nXLA3oJRyO1JL1+HHqHFRVbN+Icev3NURgqyZIiWP1izbR6HrFV18a+pJ1PUmf/ADRlvCWrrhFvXQxMAXLOs+sXDEdTGlM7/IARc9zG4UJJUMM5lhuAAuvwmK0Q9njVP+mDJ2ysW8WykkMwJmYO87z3HpRvBMNav3Fs3C6Z2ARk1GY6QyxMHuNuxqyYP6OlLAPdDQTmKMo7QmVvMGhlYmNMwEE6VZlwmHwDG1hsIXJWHxWJEKoI8+XMJIgxA91U/EY5XGL2DtborK8HNz+zC24axett5tVyvFt8pBiICN+NdJtYIEDLoo0AG3l0/KkHAsUjYnDWyxDC1NtRtlKt5XOx8oUgjaI2iHvCrrNZRsw1E7d9ddd6w408k6mtJf3/AMClJ0WxcL2Zfvj5ij8FhyqXCNSRAiD8vfQypTGx5LJPc/MxXeYpCtrRG4I94rGSmb3SBt6CD192nyqS8ihRIk941/AGpZQlxFvymDEb0NglLHeR6iDTUhQpdtB06frUGCuC60WwY6kxpUBrZHiiUKiJz7RrsJIPapVWiXw8dRWuSKosGxF5bal3MBRJNcu5k5tvYpylmVtA9N29T+lOPpO48VyYdDvq8b+gNVfh/lERS5MOKsIweF01GtHDg4IGsE9KlwdvX+dOrOGB23rPY2hThcXiMMfIxdeqtsfzFWzhvHLd9SQYZfaU7j9R60JfwAKyRpG4qrcYwLWmF20T2Mduxooza0BKF8F/t31YSpBHpWCa5YmMuW2D27+RjrIOhH7ynQ/jVy4RzYLuVGyeIYGh8pO2nb3GnxmnoTKLWywEganSgjxWZ8NWaJJMaADWaV87YR1skXIkwY6DzUNxX6QLOBwxtMjvduZoAACwwgFnPx0AO1NqlYm23SCb+NZjLGfl91J+I8z2bPtNJ+yup/lVPv8AEsZjNLZFu2eo9fxNMuF8lqINwm4epbb7v1onLyB9n/6ZBiua8TiDlsKVXuN/ix2rXB8nu5zXnJJ6D8yatmD4UAfIs6RoOoGYD7j+NOcPwhm30Gu28EaH3gz2pTkMWuCqWuV7SlPq7jL9skbHq0DWiXeLgHYkfgRR3MF+1aexkZXuC8pZV1MZWUkxsPZn3Uns4nOyuYBaGgbaidPTWjxsCYFg3hW9Llz/AFT+dB3+JthmuXkMEC4OupZ8MI07hQPjRGFP95/zH+S0LZw/j4u7hCpbxVLLpMaDMTqIg27bTMfs4+tQZ/dTG4feYq4t9IeKuMVORVB0VBHqPNqTWU55vrbZC2jEtKHK8kAHUCDsNSJ9auvF/onwi2Z8S6Lse1mUzA+zlAjTpBqoNyxaF1bC53I8zEJ5j0Et9UazlHSJJ6ZJZcV1z6DuCt38YbhiCxYzESSx6wBufQa1Lb4RiCwC2nmQBAiD0E9D8orql/lzD4LCwyG1eZQXbKphGIS4qtqcwRo1jzGaV8TTB27efDJdCkBFSTOa6Je4TqZyJbUds/rVvNS0iOxVzVyK9jLiL1wK0J4uSDF8gEBDOrNox6CGI6VX14Wb3mSyx0JLAFUJncycqn3GPSrnguOPdVMMVk3XuFc5zMLoChHLNJJzDKT0BPatsLwqQt3EXuoC2z5ZboWLSQg39nWNYE0r2yi6+hKct2S8u4HCWbN3+nnNdYANkLeRJGW1nUyzHciT7MdDQmJw+GfFMLdtimHhEUk5FK91GrHMHcyTMH0pxzLy/Ywty2oRrpIZ8k6G7vmd2aegAXczvE0ss37yoUW5bt3ZLXnAAt2gTOVIAt54glpkfjWbLkktcP6BxiWPinAXTBC4ht4aNHLzMMST7IJa4WI06knsDQHA+WouCxcxTJcdfEKAjMwAkqUbNAUGSCJJPpVV4rzgFyjxrmIKGbZcnIm3nUGSz6aO2u5AXSlvL/MLnG2HSFc3lJcyzksfOSzEkys0yOBOF9uX8S23Z0fmvhiYC/h8UlhnUZVL2T5xC5QCh8hUrpplgirBh+I4RlDKQAdYzqOuoidNa4pxL6RcZftNaa5+zYkxlEwTOWew7Uh/pb96d+lqpY3TqvMpO/ePrQM3/kA0XculVUabVkWz2/Ct7y+k1vABTeH2VrF64GGo+41KbQ7VqbNQqgPG2fEAWYUdOtS4Oyttcq6dzA1qbwq8LVQqiPLGpMn8AK1qbJUGOfLbdvsqx+4E1C6OC8YxLX8Vccndz86bWrYCiP8AfrQ/KfDc+e44DQ0AHaTqSQKtN/h9t5WBacCQUPkPvU6is0506NGPG2rFlq4REfOnPDsXMGka4Ji+QD30+wXCggGpJpMmHGNlqtXtI0iKWcQ4Wjg5fLO46VLZOwJFTOAetVJ2g0qOScxYO5ZcW1BzknLH2e8bETS5eCYoHPkiNZGnyrrGLwam4pYSQDGlFNaDKRlFWsjor2aKR/XV3EYa747lmTIBMSBPU7nXqarv0jWv2ton0n7zTjjWFNi+0aLdQ6fvKQf0pb9IZk2m935mt2KfXjs52SHRloueI4cqoPDCjwrSmIgag/DpUfF1a1jMIisBbukhxALEggADsNZMdqdYXgasr+IWdb6W5UnQBRlhYiB1qTiOBnGYV5XyLeEHcynQAd9zVNgUVnF8+gMbWFw7u85RmG5GgAVdTrpQKjG4q6tvE3HsoxGYBCsKepURGxiZ+6rhguC2bLF5y3ASSZAiRMA6Rr17D1NAcR5hsoVDXSzGYy6kwASZ2EgCscski1CT5Yi4HwA4bE5n/fGpn2lgaDSY10n76HTDeG4SZywJiJ0GsHapjzYcUypZwzEAgs8xCnRmOkADN8q0vkeLoZ21HuArXgaur2LlGlaFmF3u/wDMP+lKEuWLp4tZWwzI7oIK7xDE7dIFFYb2r38f/StKOZce1nG2bqsylUXzLuBJmNROh7inz4Ch7x07mu1iLeHR7RBZTmuCFMqAJ1ifu3nasi4uKayEXJfti24QgqHtu0MGga5V7jcj1qhL9NOLQHLbsGRCllYsI0zTm1YwJ6elNOTOcMRj791Tc8K54NxxcGUkFcpyqCNV3IESNdTXPnifUmvRmpcbHHNHD8XZsYjxblq5bljbF0ywllZAZUCAAxgyAQulA4fhXjpbAuLbs2Rh7jXMvlIW2xbXQEk5T6AD0qlcwc1nEZszOxjKLjkZyAVaToBugMR1NBY3mu7cw1nDTlt2lylV2fzFlL94BAHuoI+Ht3LsXpLRaeD8YsYBLnhftLxLWrblgVjPJuGI8p0Y+igTrUPHuKv42cFUR1W4peFJzgMQF9s+edh0/himYfG3B/dyO2Ua+gka9auuD5AxGPwti4lxFvKLiNbvZldlW47BgSJPtx29d6qeG5pv87hKaSF/D+NItzyZ71+4cpuvoJYwYmcq+4HbekPF+LvfYgv+zBlV2X+Ijv75inqcg4zDXFuX8lkWznL3GBTyn92c07QN5q8L9GfDcdh0u4N2twuXcwWHV1bXNvsdaOOPHGbfLBeTWjjlu8qmciv3zgn5EfhTnl/G2P6TZm0bZ8RRmtucskhZKPOmvRhVkvclWLDm3cF0tlmCk5UG9wgMNTsqide9EYLhyI1nJhhbkjPcxDAxbDCWykBQ5htIMADvQTyxlcUnf0K6imYnlxRbDWbudho1t0KOI0JEmGAI6GjOG8GQ218S359Z8xH1jHXtFW/mTlx8bimfDXEZGCrlUk5XA1kAGAYJn9KW4vla1h3Nq9dvC4gGbJblZIDaEnXQiiWZ15v4L7AvqbPo3LUd2yTsxHuqWsE1sDB3w7Fvb07VH4dzMT5cvQdfQUXm9DWQ1XZVAuFtXP8A1Mvwqfwqkr1SyURGzSXm/EeFgr7dchUe9vKPnTu/fCKWbQCqBzs74hRlnKhkoOq9/Ujf76um02gXJJ0VDlZvDBB+sw39Dp+lWO5gEW6HiVdTJ65hqJPp2pOMDI/SjUxrwFfLA6gamNqwSdnQgqVE2EcZ2010191MyCRpVasXSHJ6GnuDxhoGWhJxclZzq7dRlaD8KVcKx+J8RfB8TIfqXdffBq5YvDC57QEUTw3DW1IyASOtRS7FtdyrXefVtPDIzAaSIiZg7+6mXEuaythblkL5zALez6zFKOL8mFrt52fyZmYKCdJ122o3lezbew9krmVTmUb+8e+idLgpJvkUYy0btt7rXfFKTLKfJLDYCNIpTz+P2dr/AA/I1e+JLZ/odxbQAUK2nqO/rIqh89tNm0T2X5Vs8O7gzneIjWRHRU46Fs3MltnfD2kZl2zBgW8jazoD03EVjmTFsl3Csm5bbupa3nX3lTVfw3PmDyAO1xXNtbbJ4ZkgK2qwYj9p1I2qDF/S/att+ysAkSA15wCJImFtqxB071JKxSTM4nli/euXHXOyrcDCTv5YKiemkTtv8bVf5Tt3LSF7dtbloBFfWckR5htJk77TXPcb9LN95CuEBEA2rca6wczljO0gj76SY3m6/dCFs7kKytnZoJ6MRIU9OnesXsnfn2HKC7nV8YvDsOlzNdt2lLIWyuCQyHNbQxLZSQxy9YNVfFYq3cueJZINtoykAgdjAIB3B6VzzDX7i2rqga3MseGBOZWmTAnYuJnrVt5dVhh7Wecwmc2/ttW/DGm7EZElFUZsDz3v41/Ff5Uq5i4e93F4ZEXM1xQAsb7SCJEiPUU3sj9rf96fJ/0pfx+3dOJwQs5vEOiZTBzSux6U6XAMPeLZa+hOy9mWe6LsToyZQx3UDLsCY36VUr/0YYizeCFnLQXAsqWbINMxynQkkAdya6Txu5irOEUrcYssCDBnvmjUma34nzRewxW5ltXcO6oqBCQ/jFgCCdTlAnp79axznTq6H7fBy9uSfDzeJZxJygADLGe4wnIpAIAAmW129RVl5a5Hs3FuF/CslWVIaGuHVC7LnbTdrY0O8+lW/jPMWJtWrd9BbW23h6QXuecgARICnzKOsQd6rXK3AsTh2TFi0DbxAOYs8vbDEspyQDqQp06N0ikudN8ugem+QzF8GwbB7OGbwjbaHuhxOUQCqRALZmCy0wWJ3pPY4tZVCyp4uW662fKcyH9ktu2hknQa9Jykn13scDay+FW/bVVN1jefMCPIzOoUnctv7oqDhCPbCl7iQr3XOXUksUtKFK7EEMB6msc8n81+dh0YVqgLmPjJYiyy3b4tTme47EFhOczIkKWI7D7qO4Nxi+uBVrLrZBvZRpKrbVWZyJB1mSZ+zvWjcsW8Xav3LWJAsYfW6WB10JChhoyKBp753NWPkrl+3dsC0xFy3bEqwOok5zt083XtRtyUIpctkS22EYHm3Auy27rFr9wDOjB2840yTGWR2GkzVD4zibb4p3vFraMwy2UjOqeVQXgRbAGsHzelTf1latI5T+h2laUVhdZi22aWtgufKR1+sKUXOZcPb2C3DERashVjt4l4s0f4KYm5aSr0+/YnTRZuG8Vv4TFYcW8M+TQsEDFMr7hSDFxgp1didRpAroWI5gwxY5vDJ6kxNcIxvPWIcBUPhINkt+UfEjU0rbjl4/8AqN/mb9afghkxxrS+v3JJWfXK4yelbHEHoKha6qbkD51E3FV6AmtvTYDklyFjEH7P41scSBvpS1+IsdoFDOCdZNEoeYDy+Q3biCjuagucUPQAe+lLA14P3o1jQt5ZGOI32cwSfyoe3b71LeM6x/461qtNWkIe2KOJYDw/MB5evp/KqpxHG/tI6V0RhoQdQao3MnCcjSPZJ09D2/Q1izYKfUjfiztrpZFaxEim2CvDaqeL5Q+YGB1pvw29mOh19KwzhWzbCd6LS11Jhm+HU0hucx3MPcKRmSSQSuw3iZrfiVtWWXViR2zA+4QaMPLAGCbbYXVbNLidcpJ3Ea+mtTHC9hzkooU8W5izqTEAjXX5/fSvgF68hkXFybaCTA6abmobN+DGhB7/AO9KccNtuP7t7KKdyVlvhUSS5Csnx1kizdMNLrJB3iNyBoD3qp86j9ha/hG/urrXLWADq7sMysMgnYj63wO3wpVzH9F6Ym2Ft32tldBnUMNNhIINa8C6Yb7nP8QnKaa7HEsNwlrjghhA6k6nUnpPemNvltBuZ9w/Umui8P8Aoje0BmcMdZNs6b6QrAEaep1povIdlPbzf4iRTk0ZpddnL7fDLa9D8vlFSrhF6KPuk11FOXcKrL5V69j2ifiD+NGrbsLsAPgfd2qdaBp92clfBvHsNEgeyQJOgEnSnGEssttAwgwTuDpmPar3ir2HYQ65gCDEDdTI69DrVd5guo1weGIUKBBAHUnYbb1cZWypLRXsOP21/wD+3/8A0pNzlfKNhmUkMkkEbyCCNfhTvC//AFF7+FPm/wCtI+expZ+NHLgkPeQ2xn0w3Ra8NbKFyP71ifZiPYn2pB1zfCi+WvpQBsiwti0l6CBccyrsZ1jQzBG5MxXO+MYlbjBra5VjKBABgQdQCRMsfhFRYTGMg8mVT9rKC33mY+EVkyQclrk1xSXJfcVx6+bKpJCrmUBdFEFXt6KI0y5Z9GPUVXbPM+Is4m5Fxh5iIJJWGdQSFOnskwelA2uZL2Uo3mB3mZPv9fURS+/eZmzRrt+k/wC+lZ8WKcW+oZJxrRbMdzk9y3YSSXtjMzbkkwJyHRwCplTrqCCNabcath7CCyQhuIrF5lEzZ3fUkMubxCQTJgjtNc8tXCpBiSoOWdhJJn13qwcf4PisoxWU+AwtqHBUjW2nlZZkCdpEbUMvDfujXay+vkCw/D3B8JL2ZHMOLbnIRI9pZEiB1HanS81Ynz2MNfNqw8qQqoSyRlZ5jMs69RpAGtVK2CJ1gHeN47egrc4l4IDBQd4Op953NaHCTldgaqizY/ltbIjENashFIQOc7ncglQwEsTrAO+8CqwcUnRdfQL+QqNcPmPtL72YD8SawABOo+FMUUgfUwHBJgGfU/fpFY8Op7+CyoH8S0Z+qry4nXVY0ofxKIh9Oi/6H86kS6PWoFNboa3HPCg0Vt4hoe21bMaFouyYsffWk1rZuzqPca3NTghqRWltI0PT5VJlrVu/+4q0UzalfHFti07XSFQAlidgO9M7t1VGZjA/3oB1Ncf+krmC9eurbMpZ3VO5BIzN3Om2w/Go3SsKKt0NuD3he4bxC7LMAqopZQugdCSo6TmHrpVf4feZQpU7Ae6rhyBwpsRwi5YTKpuG4Jaf+JbMmN4CGrPwHkDD4cAOBfJHtOBlBHZPXuSdqzNKqaNP7m7TE/LWDv4tMz+SzrDjUk7aA/Orei5VAWCgQKPcBAnv/Oj1gQoAAAgACAPQDYUMbOhXadqXGKjwO6m+TmXOPBMNaKubpw7OSFjVCQMx8vT4QNRSThnHMNhnVr104kFoKW1hVT7bfbbrlmrvznwoXcpdFdUze0OpI1H+UVQuTOX7b8T8J4ZFLuF6GFDKvwzbfu1biuQnJpHd8GyMim2QUIBUr7OXpHpW80u4Xw8WAVtn9mZOUk+Un7HYelHCoCSZ+lZYg6GDUQNak6++oUC43gltwSoyt3ExPu2qo4riVu2xVrd4GcuqAajaCx1I3Ed6vmbSq1zZwkMPFQHxNLZI+wSfXTfUjWNKVktK4iskXX7SvHmG1sLF0+n7PaYIjNsT+ND8euKWQptkEyZMmSQ3qJorFcIyXES26i5ABaDkSPKDvq0THQanc1XcRYNrykyCWIPcddeus0HhcspvaENTXvA+Gb+03f4B/r/nSfnsSln3n86Yq/8AaX9bf/WtLudtbVr+L/urbLhhR95FY4ipJGgEiYAAGsDYaDQChEkelT38UWUaARI0HoPzptxPgAw+Gtm5pfuHMR9lMphSPtHQnttSjTdCN77GBO3oKz4T9j9xrTMVaR0Olb38Y7xmI02gR8qphGgtP2b7jTfifFby27dsXbgt3LCZreY5CVLWzK7TNofdS7C8RuWwQjROpo3jUm1hXbd7dw//AJF79TQtbQN1pgFnBuytCsdogHvULWGG+nvoixxO4i5VYAAzt/vtQzkkknrRMtGPBNa0RbxjqIDQKiVSetQhlLDHZSfcDUg4fc/4b/5TWbeJdSQGNTDHP9tvvqytn0ahqZ9B76HtNU79K2nPNxcA0rag51qazcnc1KJZhHy3Y6OPxFGUt4o0KH+ywP40yUyKuS0mSL7Ga9WBWaAMhewJltY2np7hXKfpIws4kAjQLmX3MdfxBPxrrgSuZ/SmmXE2T9q2w/ytP/VVSemXFVIsH0cEDBWyNfNcBHrnP5RVwOI230I33jrXO/opxc279r7Lq49ziD+KfjXQEUspHpA/3vSpcI04+WHP3+NZZJqLD3c1sH0/HrU6HSljCC9YVlOYDYzXDuVsdm4olxNA2IIH8DSgH+U13DiOlq7H2HP/AMTXz5yi8YvD/wDNt/6hUKZ9DW6mFQj0rcMaos3WsOKwTQ1/iAGg/CqbS5LSslW+JI7b1HirZdGAMEgwex6UJgtBJ3Jk9daN8VdBIoW4yVFtM5lxn+lI9zMWUnLAyBgBGYw0CVGUSx0Hv0qvrjXue22aCQCFy6aHb3mrlzbxewt1rd17i7K5h/MjDMvmUyViR6Gaq/EFsZv7O06nMPPodMsZxtHbTSs/hYuMqZmyxa2Ak/2k/wAB/wBSUHzgP7On8f60ST/aR/A3/TTPD8BXGXbFhyQjXJcjfIoLNHYmI+NdF8MWtNCjk3lkZf6XfA8O2SbakaM4iG9VEfE0p5n4gbt4k77/AH9PuAroPNuIURZtALbTyqBtA2rld+9muXD6/gJA+VIGRfVKyC4+kQvvjX41GzadK3uVG50qGgwrd42NWXnC2qWOGhcpJwoZo6Zrjtr21Jqrz+dazVAONtPyNy/oK94g7CtW2rU9KsImS8Oqg/GK1OIE6LHxqMVhhUIMLvEUNoILFsNpN2WzkzM7xrttQM1qrVtNQlH0ogqZmqK3vW1w10DmEHja1NY3NK0vQ8Gs4u6YAG5NH0g2T48+IY6D502wmIBETtSXD4Z21cwKmV9Ytj41JK1RIutj6KxQGHvOPaFGh5pLVDUyUGuefS5hvJh7nZ2Q/wCJTH4rXQRVR+lOxmwDN9h7bf8AzCn8GNA+BkeUVn6JL/8Aabq/atT/AJXH/ca6pgAY1Uj41xz6NL2XiFsfaFxfvUsPxWu1YVYG0fL+VKfBojyzNtcrEdG1Hv6j8/ialBrOISV03Go+FRh5AYddaAaR8T/ubv8Ay3/0mvnflpoxWHP/ALtr/WtfRGKQvbdV3ZWUdpKkCe1UzlX6I7WHKXMS5u3FhgqyLasII/eeCOsD0qAsu1xsssdhuaAvcYP1VHpP6CmPELee06jqDHv3H41Us5yypMetZs0pR0h0Ip7YfdxjN7RPyFaLjVXciKTjHk9j8aLw/ESplkJAEwBII9KzbfI2kF8Qum4s4a4oYbhpykdYI2NCYG69x8gvqrj6j2yCfcQSD8KV4viFi+SbVw2rn7pEf4kP5Uby3gmlL164CylssCAd1DEmmQjbBk6QRzTj7mFs+JiEt3bQYK2UEkTsSrDbp8RVCxnE8LecthLfhjQOIIBbWIB9K6zxHDLibFyyTIuKVn1I8p+Bg/CuI4GwyG4rAghoIPcSD+IrZDGk7RlyzbjTCGP9oT+BvkKt/KdvW5c+yCB72j9Kpl1v21v+Fv8ATV24QfDwYJ3uMT8BoPlTZOkzN5AfHMEWRyurQY/ijT8a51e5TxKTNtoGaSsEQsSdDtr8eldK4gLxVRYDFmMkqshVUqWnQxmByg9CR7wj4tj+J4dEzWsrXHu7ICYXLlygTA1Jk6ms/WhLWeG8dV8Si3+A3lMMlwGSNUbcDMRoD0191BvgWG/odZGh2OoG9dw5a5MdrQvXr6i87ZwvmNkZ1CkEggMfw1670Vh+HYbFeLcwj52tstt7LEZc9k6PaLASJIM7bQBV264DebOk30X6P+jgJwzenwI/WthgLnRHPuU/pXWsdbwyMwu20TI1xJuBQMze2ZmBO4k5tdFFKsVZwYtBwRbR1yIwFwFhbiXtiPNqwBc0Cyp9mL/XSWpY5L5HO/6vu/8ADf8Ayn9KweH3f+G/+U0/xbW2NzRwA6RluH2TOgDHWYmdfaoi7wrDDxTnvDJcQT5WGRokCPaff023plmh+JS5T+np9yqnCuN0b7jWptt2P3VasVwGyPFi+R4dxV8yHS231mIHtb6DtUOK5YA8bLett4ZWAdGZWjzbwo83XtU6kWvF4n3/AMP4fdFaNo9jXte1WG/yk4NwBrbC2gcsr+UgifLI8xgVmzyRiGUMEEMARLqDB11B2qWgv1OKr6kdzSsF9a1S5NaO+tdKjED+Jlb30jxnGQt6BJy9hpTS++s0Fa4OTrpJ1rRGlyLDcHx1W9tHinWG4habQeX0IikNvhrDpRSYfvNLkosNNofyKylK7NwL1olMUToBp1NJ6Q7Dg1Vf6Sro/q+96hY/zKfyp9buzVa+kJC2Bu/D50NBp8FI5K8uPw57v81I/Ou64VwVBE6+lcJ5RP8AbcN38Ra7euLASR/vpWbsbI8hgX4fGocPh8oIJBkkgCdAdY1PeaiTFTUiXNz2oaDskZgCoG2p+4VuTQynzL2yn8YFaJcOq9tvd/KoQme8BVbXgZbEXCxPgkZlWdnJ1BA6Df4+lN8TiAokmgk4krHSZ7ULinyEm1wBYjlFSTkYr6bj5zW1rli6g0vAf4ST86dWJ3Y/AVPduaSfhQOEX2IpNFK4twRbV23duupAJ1ygHNGi+sifuptw3jYfRbYJHU/OOn4Us+kHC3L1qyLKhyl3xGGhMKpAABI1JaKZ8IK27Y0IMSQAJmJy7xPSiSrgLqVbH1gORqwHooGn3zXJec+HGzjr3lAFwI4YfWJzBmjocwM/zroS3rt0S902R0SyAX/xXWBE/wAIj1NJOZOVvHClHuFxILXXZvL0jTTX506KSe2Z5ytcHNrv97b9Q3+k1dOP3fCSzaH1VE+/rReF5ShbQuLaY2mkXArB4klgTIDDWNRpSLmPHg3XYnQfIUGR60Ib7Fj5f5otWsPiLlw21Wz7Da+I1wW/EdY+suUgdPxEI1+klsRhvFuhEAvNaK5MwhrYZIYkBTo+4IMRpvVH4fc8a3fUSXfMyzGQEjzKSTpmVVAO0rHWlT4C5aU+KrLrARwVlgNWYHoAfjPYGss4qdxkaemNUzoXCudMRYuZkuW7ls5nymQkZCcvRV1Hod6n5j5jRX8S3bWw7Ko2YKJOa6PESD5pWYAkASdIHLbGIZHDGY2MHQqdCNNNiaa8SRmsWmZxmGYS8yySMrDSZ0ggwfLSZ45Jxi3oJQhVJF5v/SDaezYsYnBWbxtM+RnaFEA5GCgQwI0ImDFKeYOM/wBZWA15irYdM6oiqEVXyqYC6hQUGkz5xVCN4gZZkfhPcdqlwHEDbcN7QgqynZkbRkPYEdehg9K1NSrXYS8T7SY7xHLqjxMl8QotmHDKSrRq3QAfHatb/L14F8txHyui6NqSQMrR0X1PagMfnTVHL2roGVjuQv1WGwdZgj1nYg1Fd4u7B831ypb/AA+varTbVoX7PMv5J+q9P9jHFcOxKi7mSRnVWIiM+kAQdZkDbrUeLv3gb2dGBOUPIPl7Akg7++o248T4pBKm4UIIJEZe0HT30bd5jJ8YZiVYL5TBzMI1aRJMLFXvyArKuYp/i/PkBniYzgkERbyDQaaRoNNIqbBcWRUAOaevtdST0MUceNF3JbIxezlZionQGMoGgOb5VJw/iii2o/o1gwIlokxpJkTNV8gJPW8f+f8Ah1tLRU+la3bmpqfE46NBQFxp2612ErENnjg2uewRodqktoRowIpZw7EXLN1p+sZirHY4zbbRoB9aKdoioCbDno7VH/RHOwY++ni3kAkR8KHu8TOyW2PqRApfUwqQHa4XcO8AVtexKJ5QfefyrW6t657RyjsKkw/CB2mp6k9DCcXHQaUPzXiUu4HEDtbY/Ea/lTi1wlBqRVb+kfHhMDcRNM8Ax2mT8qBtPgOKd7KByq8YzC+txR9+grsGFWLRn/iN/pFcP4ZjPDe1c6oyN/lIP5V13hfMVu9ZDIZBZj6gwNCOh1P3VljwbkOrLwpJokXIWOpEn3mla4oEADvMVDjuNqhMgkjdQNQfXtVUGh8tz8hSHjfOuFwmY3bq51B/ZqQbhP2QBtPcxVZ4/wAyXbtp4ORYIhfa26n9K4zQvRZ9A4S7cvWlu3IlgrEA6CYOX4UWl4L0E9KE4KZwdo/+2v4CisLZLnsBufyHrVFvRMmJadT8Bt7qn8UnevDCxtpWwtetUxXURMk1Veb+ZDYizZMXW3YfUX39CfwE075l46uFtSINxpCj17n0H8q5UXLOzOxJbzOx31O0956f9pqUQaWeM4gx+2unoss2p6k+m+n6UNxDFXWiLlwk+VfM259o+m8fH0rCmP3cw3I9lB6xrpBg9Mo6mpeG4L+kXVtrpnOUREraHttPulQe81AWP+UuF+FYfEsZlSlqZ9ke1c1+034LVV47jBkdozdwdiDuPiOtdB5uvi3YFu2IXRFA6AdK5hxdTkuhgQQBoRB+41KvQC3KxfYUok2izI/lOXQkNICuZIVxPb6oiQanbm+9MMNPNlVwGABTIAM4JjTfrJ70t4dxS5ZE2jkJ0LbyD0YGQR+tNbfNDGFuWbTZckzbBkJO4BA3MxtvSZRvlWHkV9rCsJxe3c8zW7aIGXM9tRbaAkZAVGrFvqg+p0E0LirNi/L57iHJbgHzqCWywSJMBY03mtLuKsXwouBlICAZCMoJfzwhgbRtpUdzl5Dravj/ANXR9DFs6AHYk+mmlVGKTvgzOUY6uUfXf3Ru/J5Zstq7afzsgk5T5VzSRrE9qXX+W76AE2ngobmgB8gMFjGw99GPw7F2TmgsFKtKkMM1wQI7sZG09K0scwXbQyHMsI9sqZAljPmU7kGdKZbLjPL/ABkpfnw+QBh772pVlDI0ZrbggHsw2Kt2Ya/DSt2wVl9Uum3+7eViB7rlsGfiq06fmzOt0XArZrdtfMoksh6sIgb6DvUmKvYS54xNoKf2TA2zAA0DLbTTcA6nvQtbvgYvETjqcH8vl6eZX/6vtrq+ItkdrQuM3wlVUfE0FcaSSNBOgq043gGHJveHdK5CmVLnRWygl3iBBJ+6hcZyi6+KUZHS0FJYGMwYT5RrO4++rT+IUfF4n3r1+X3K6DW4vN3P30fiuAXrbZWttmy54Any9zl2FBDDn/YNGPU4y2md0t38xmgr/GTbupABA9r49K9Xq7sUrOMiyNYW+odCJ7/kfWoHwIOjCDXq9SG2m0GlqyJcPctmUPwo6xxzo6x6ivV6okpckuuA+3xK2eoohcSOhFer1LlBIOMmwe7advrfdVb524QWwjneNT7hvWK9QphV3OUoPIKc8mYvIbmsa/Dp0r1erJF1I0ZfcZfuFXSXGZs2aPumI9KD4u7Wr7AagEjXf4H3dK9Xqc+QPDNtbBeIXVe0xywY1j8xXIRXq9SJmxM7zyw+bB2R+7H4mm9tSNBtXq9Qgt2SgtUHEeILYttcuGAPvJ6Aepr1eqgTlvFeJPiLpuNMtoiSNAOoidB85PSgnWCZjKp6wMz9I1AiB1Gw7mvV6rIbjtMFvM5gghd9SsCQCSRO8DpVu4CBhcLcxbjzOAttesSFtqPVm1r1eqimDc08T8JrQOpTKD6sd/xmq3zRxw4s3bpUL5FWP4QRJPevV6iSXJUX+2inp7PxqfL557rPyn8QazXqW+R5FdrRLpEkEjcb9969XqslaCrHHLibE/U1Uwf2e0RoND2prhuagxUXFRgLjtDqCIdSOkZjM6nvXq9Q0mIn4bHLlGbNrCXRbBQocl2cjfWBlWcmI0GwHX3UO3LyMAbd8GbXiQ4glhuqjQnavV6qlaMuRSxN9Mn89+bIb/BMSkjLOa2HbKZhRsTECR8etQPxBwWZgQXQAEiNNIK7aaCvV6onfJXhs7zamkFYfmBwR521t5GkyToYBLepovA803Vtqqi0FUQBlOw22Ner1F0I0y8NjfY//9k="/>
          <p:cNvSpPr>
            <a:spLocks noChangeAspect="1" noChangeArrowheads="1"/>
          </p:cNvSpPr>
          <p:nvPr/>
        </p:nvSpPr>
        <p:spPr bwMode="auto">
          <a:xfrm>
            <a:off x="0" y="-771525"/>
            <a:ext cx="2847975" cy="1600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9" name="AutoShape 12" descr="data:image/jpeg;base64,/9j/4AAQSkZJRgABAQAAAQABAAD/2wCEAAkGBhQSERQUEhQUFRUVGRgYGBYUFxgdFRwXGRgXFxcWFxcYHCYeFxkjGhQXIC8gIycpLCwsFR4xNTAqNSYrLCkBCQoKDgwOGg8PGi4kHyQsLCosLCwsKSwsLC0pLCkpKSwsKSwsKSwsKSwsKSksLCwsLCkpLDApLCwpLCwsLCwsLP/AABEIAKgBKwMBIgACEQEDEQH/xAAcAAACAgMBAQAAAAAAAAAAAAAEBQMGAQIHAAj/xABHEAACAQIEBAMEBwQIBQMFAAABAhEAAwQSITEFBkFREyJhMnGBsQdCUpGhwdEjYnLhFBUkM4KSsvBTc8LS8UNjojSDpLPD/8QAGQEAAgMBAAAAAAAAAAAAAAAAAgMAAQQF/8QALhEAAgICAQIDBwQDAQAAAAAAAAECEQMhMRJBBFFxEzJhgZHR8BQiQrGh4fFS/9oADAMBAAIRAxEAPwC7WcOp+t/mU/ME0wwGE/aJqpEzoe2ux1oRLdNODW/OT9lSaa2JSIOIKTcYwYneNIGlQAVLJmdda2JPXX30JKIwKxdWdB1qSKlwZWZJ22moQhvcMUAd46afE1pas5dN6LvanNr2AnT3x3qMVdko1C1kLW4FZIjeqIaBa2NsHcUoxXN2GttlLyf3RIHxojDcx4d9rg+OlD1IuiW/wm2+6ihv6pZP7tyPQ6j8aZ5u1aM1WC0hab91PaTMO6HX7jW1viaHQnKezCD+NGk1Hctg6EA++oDRlblZa6BuaCbAqPYLJ/CdPuMj8KwcI3fN3JMN940HwqEsj4jxpbYJYx8/5fOqrxDjj3ZAlVmD3noCO/odf3DVsTB2xBZII2LCd9zm7+tavira6Iq6bGBAneKpWwG/Mp+FsOZyqT0JI/Ak/Lp9gUyXhGzO2o6Lpp2ze19xA9BTN8RO/wDL7qWcT43asj9o4Hpu33UxR8wHK+BvheVyVMwiwTCgdRPu1qv4hPMPc3yFLuM/S5dZRbwlvLoBnbzNIEeVRoPjNGi4TkJ3I195WpEKcemhdwq6US0y+0hMTqJW68afCq8nG8XjsY1q/ddh5lIXREDArmCDQRmB/On3D2/Zgdnuf/tf9aB5YwpGOvOgZmLhMgUZMsKzMzbgLIOndddaDNSjsZi5YPx76MDasG+rXYt/3jMFK9NRseo7iiOWMdgkw2S/gmu3JY+M0KsH2ROcEgAdO9W7m224ChYIbQhpO2o9mCTvAnc0k5f4VhL2GOJvC87Biosrm3EFeuoM9+9ZI5Zd1v5DnsHucRw4xBt4e2bcsEQpmOVIUsk6kFmmWXoQNhQ2JsNh7bYa4vhjMCjLogbXytcII8wO52J33oDivFFV2zXP2Vwi4otKFHvY/WIIggjp0gUHjOZbt++WtBRecZSbZgsAPLlYnWQAI3JEdYrP0Smk/mM+Ba/o5sJZvPdxU2x7Cm55Y1hs09CSBPoae84cVwzeIz5icPqg2t3M65IJ3IBYa7dprnXCucr7MiXm8UMwXLcAMSwE5vaEDoN60TmFL/iqfHR7nmGW4GkhpKKGAI0J0nXLA3oJRyO1JL1+HHqHFRVbN+Icev3NURgqyZIiWP1izbR6HrFV18a+pJ1PUmf/ADRlvCWrrhFvXQxMAXLOs+sXDEdTGlM7/IARc9zG4UJJUMM5lhuAAuvwmK0Q9njVP+mDJ2ysW8WykkMwJmYO87z3HpRvBMNav3Fs3C6Z2ARk1GY6QyxMHuNuxqyYP6OlLAPdDQTmKMo7QmVvMGhlYmNMwEE6VZlwmHwDG1hsIXJWHxWJEKoI8+XMJIgxA91U/EY5XGL2DtborK8HNz+zC24axett5tVyvFt8pBiICN+NdJtYIEDLoo0AG3l0/KkHAsUjYnDWyxDC1NtRtlKt5XOx8oUgjaI2iHvCrrNZRsw1E7d9ddd6w408k6mtJf3/AMClJ0WxcL2Zfvj5ij8FhyqXCNSRAiD8vfQypTGx5LJPc/MxXeYpCtrRG4I94rGSmb3SBt6CD192nyqS8ihRIk941/AGpZQlxFvymDEb0NglLHeR6iDTUhQpdtB06frUGCuC60WwY6kxpUBrZHiiUKiJz7RrsJIPapVWiXw8dRWuSKosGxF5bal3MBRJNcu5k5tvYpylmVtA9N29T+lOPpO48VyYdDvq8b+gNVfh/lERS5MOKsIweF01GtHDg4IGsE9KlwdvX+dOrOGB23rPY2hThcXiMMfIxdeqtsfzFWzhvHLd9SQYZfaU7j9R60JfwAKyRpG4qrcYwLWmF20T2Mduxooza0BKF8F/t31YSpBHpWCa5YmMuW2D27+RjrIOhH7ynQ/jVy4RzYLuVGyeIYGh8pO2nb3GnxmnoTKLWywEganSgjxWZ8NWaJJMaADWaV87YR1skXIkwY6DzUNxX6QLOBwxtMjvduZoAACwwgFnPx0AO1NqlYm23SCb+NZjLGfl91J+I8z2bPtNJ+yup/lVPv8AEsZjNLZFu2eo9fxNMuF8lqINwm4epbb7v1onLyB9n/6ZBiua8TiDlsKVXuN/ix2rXB8nu5zXnJJ6D8yatmD4UAfIs6RoOoGYD7j+NOcPwhm30Gu28EaH3gz2pTkMWuCqWuV7SlPq7jL9skbHq0DWiXeLgHYkfgRR3MF+1aexkZXuC8pZV1MZWUkxsPZn3Uns4nOyuYBaGgbaidPTWjxsCYFg3hW9Llz/AFT+dB3+JthmuXkMEC4OupZ8MI07hQPjRGFP95/zH+S0LZw/j4u7hCpbxVLLpMaDMTqIg27bTMfs4+tQZ/dTG4feYq4t9IeKuMVORVB0VBHqPNqTWU55vrbZC2jEtKHK8kAHUCDsNSJ9auvF/onwi2Z8S6Lse1mUzA+zlAjTpBqoNyxaF1bC53I8zEJ5j0Et9UazlHSJJ6ZJZcV1z6DuCt38YbhiCxYzESSx6wBufQa1Lb4RiCwC2nmQBAiD0E9D8orql/lzD4LCwyG1eZQXbKphGIS4qtqcwRo1jzGaV8TTB27efDJdCkBFSTOa6Je4TqZyJbUds/rVvNS0iOxVzVyK9jLiL1wK0J4uSDF8gEBDOrNox6CGI6VX14Wb3mSyx0JLAFUJncycqn3GPSrnguOPdVMMVk3XuFc5zMLoChHLNJJzDKT0BPatsLwqQt3EXuoC2z5ZboWLSQg39nWNYE0r2yi6+hKct2S8u4HCWbN3+nnNdYANkLeRJGW1nUyzHciT7MdDQmJw+GfFMLdtimHhEUk5FK91GrHMHcyTMH0pxzLy/Ywty2oRrpIZ8k6G7vmd2aegAXczvE0ss37yoUW5bt3ZLXnAAt2gTOVIAt54glpkfjWbLkktcP6BxiWPinAXTBC4ht4aNHLzMMST7IJa4WI06knsDQHA+WouCxcxTJcdfEKAjMwAkqUbNAUGSCJJPpVV4rzgFyjxrmIKGbZcnIm3nUGSz6aO2u5AXSlvL/MLnG2HSFc3lJcyzksfOSzEkys0yOBOF9uX8S23Z0fmvhiYC/h8UlhnUZVL2T5xC5QCh8hUrpplgirBh+I4RlDKQAdYzqOuoidNa4pxL6RcZftNaa5+zYkxlEwTOWew7Uh/pb96d+lqpY3TqvMpO/ePrQM3/kA0XculVUabVkWz2/Ct7y+k1vABTeH2VrF64GGo+41KbQ7VqbNQqgPG2fEAWYUdOtS4Oyttcq6dzA1qbwq8LVQqiPLGpMn8AK1qbJUGOfLbdvsqx+4E1C6OC8YxLX8Vccndz86bWrYCiP8AfrQ/KfDc+e44DQ0AHaTqSQKtN/h9t5WBacCQUPkPvU6is0506NGPG2rFlq4REfOnPDsXMGka4Ji+QD30+wXCggGpJpMmHGNlqtXtI0iKWcQ4Wjg5fLO46VLZOwJFTOAetVJ2g0qOScxYO5ZcW1BzknLH2e8bETS5eCYoHPkiNZGnyrrGLwam4pYSQDGlFNaDKRlFWsjor2aKR/XV3EYa747lmTIBMSBPU7nXqarv0jWv2ton0n7zTjjWFNi+0aLdQ6fvKQf0pb9IZk2m935mt2KfXjs52SHRloueI4cqoPDCjwrSmIgag/DpUfF1a1jMIisBbukhxALEggADsNZMdqdYXgasr+IWdb6W5UnQBRlhYiB1qTiOBnGYV5XyLeEHcynQAd9zVNgUVnF8+gMbWFw7u85RmG5GgAVdTrpQKjG4q6tvE3HsoxGYBCsKepURGxiZ+6rhguC2bLF5y3ASSZAiRMA6Rr17D1NAcR5hsoVDXSzGYy6kwASZ2EgCscski1CT5Yi4HwA4bE5n/fGpn2lgaDSY10n76HTDeG4SZywJiJ0GsHapjzYcUypZwzEAgs8xCnRmOkADN8q0vkeLoZ21HuArXgaur2LlGlaFmF3u/wDMP+lKEuWLp4tZWwzI7oIK7xDE7dIFFYb2r38f/StKOZce1nG2bqsylUXzLuBJmNROh7inz4Ch7x07mu1iLeHR7RBZTmuCFMqAJ1ifu3nasi4uKayEXJfti24QgqHtu0MGga5V7jcj1qhL9NOLQHLbsGRCllYsI0zTm1YwJ6elNOTOcMRj791Tc8K54NxxcGUkFcpyqCNV3IESNdTXPnifUmvRmpcbHHNHD8XZsYjxblq5bljbF0ywllZAZUCAAxgyAQulA4fhXjpbAuLbs2Rh7jXMvlIW2xbXQEk5T6AD0qlcwc1nEZszOxjKLjkZyAVaToBugMR1NBY3mu7cw1nDTlt2lylV2fzFlL94BAHuoI+Ht3LsXpLRaeD8YsYBLnhftLxLWrblgVjPJuGI8p0Y+igTrUPHuKv42cFUR1W4peFJzgMQF9s+edh0/himYfG3B/dyO2Ua+gka9auuD5AxGPwti4lxFvKLiNbvZldlW47BgSJPtx29d6qeG5pv87hKaSF/D+NItzyZ71+4cpuvoJYwYmcq+4HbekPF+LvfYgv+zBlV2X+Ijv75inqcg4zDXFuX8lkWznL3GBTyn92c07QN5q8L9GfDcdh0u4N2twuXcwWHV1bXNvsdaOOPHGbfLBeTWjjlu8qmciv3zgn5EfhTnl/G2P6TZm0bZ8RRmtucskhZKPOmvRhVkvclWLDm3cF0tlmCk5UG9wgMNTsqide9EYLhyI1nJhhbkjPcxDAxbDCWykBQ5htIMADvQTyxlcUnf0K6imYnlxRbDWbudho1t0KOI0JEmGAI6GjOG8GQ218S359Z8xH1jHXtFW/mTlx8bimfDXEZGCrlUk5XA1kAGAYJn9KW4vla1h3Nq9dvC4gGbJblZIDaEnXQiiWZ15v4L7AvqbPo3LUd2yTsxHuqWsE1sDB3w7Fvb07VH4dzMT5cvQdfQUXm9DWQ1XZVAuFtXP8A1Mvwqfwqkr1SyURGzSXm/EeFgr7dchUe9vKPnTu/fCKWbQCqBzs74hRlnKhkoOq9/Ujf76um02gXJJ0VDlZvDBB+sw39Dp+lWO5gEW6HiVdTJ65hqJPp2pOMDI/SjUxrwFfLA6gamNqwSdnQgqVE2EcZ2010191MyCRpVasXSHJ6GnuDxhoGWhJxclZzq7dRlaD8KVcKx+J8RfB8TIfqXdffBq5YvDC57QEUTw3DW1IyASOtRS7FtdyrXefVtPDIzAaSIiZg7+6mXEuaythblkL5zALez6zFKOL8mFrt52fyZmYKCdJ122o3lezbew9krmVTmUb+8e+idLgpJvkUYy0btt7rXfFKTLKfJLDYCNIpTz+P2dr/AA/I1e+JLZ/odxbQAUK2nqO/rIqh89tNm0T2X5Vs8O7gzneIjWRHRU46Fs3MltnfD2kZl2zBgW8jazoD03EVjmTFsl3Csm5bbupa3nX3lTVfw3PmDyAO1xXNtbbJ4ZkgK2qwYj9p1I2qDF/S/att+ysAkSA15wCJImFtqxB071JKxSTM4nli/euXHXOyrcDCTv5YKiemkTtv8bVf5Tt3LSF7dtbloBFfWckR5htJk77TXPcb9LN95CuEBEA2rca6wczljO0gj76SY3m6/dCFs7kKytnZoJ6MRIU9OnesXsnfn2HKC7nV8YvDsOlzNdt2lLIWyuCQyHNbQxLZSQxy9YNVfFYq3cueJZINtoykAgdjAIB3B6VzzDX7i2rqga3MseGBOZWmTAnYuJnrVt5dVhh7Wecwmc2/ttW/DGm7EZElFUZsDz3v41/Ff5Uq5i4e93F4ZEXM1xQAsb7SCJEiPUU3sj9rf96fJ/0pfx+3dOJwQs5vEOiZTBzSux6U6XAMPeLZa+hOy9mWe6LsToyZQx3UDLsCY36VUr/0YYizeCFnLQXAsqWbINMxynQkkAdya6Txu5irOEUrcYssCDBnvmjUma34nzRewxW5ltXcO6oqBCQ/jFgCCdTlAnp79axznTq6H7fBy9uSfDzeJZxJygADLGe4wnIpAIAAmW129RVl5a5Hs3FuF/CslWVIaGuHVC7LnbTdrY0O8+lW/jPMWJtWrd9BbW23h6QXuecgARICnzKOsQd6rXK3AsTh2TFi0DbxAOYs8vbDEspyQDqQp06N0ikudN8ugem+QzF8GwbB7OGbwjbaHuhxOUQCqRALZmCy0wWJ3pPY4tZVCyp4uW662fKcyH9ktu2hknQa9Jykn13scDay+FW/bVVN1jefMCPIzOoUnctv7oqDhCPbCl7iQr3XOXUksUtKFK7EEMB6msc8n81+dh0YVqgLmPjJYiyy3b4tTme47EFhOczIkKWI7D7qO4Nxi+uBVrLrZBvZRpKrbVWZyJB1mSZ+zvWjcsW8Xav3LWJAsYfW6WB10JChhoyKBp753NWPkrl+3dsC0xFy3bEqwOok5zt083XtRtyUIpctkS22EYHm3Auy27rFr9wDOjB2840yTGWR2GkzVD4zibb4p3vFraMwy2UjOqeVQXgRbAGsHzelTf1latI5T+h2laUVhdZi22aWtgufKR1+sKUXOZcPb2C3DERashVjt4l4s0f4KYm5aSr0+/YnTRZuG8Vv4TFYcW8M+TQsEDFMr7hSDFxgp1didRpAroWI5gwxY5vDJ6kxNcIxvPWIcBUPhINkt+UfEjU0rbjl4/8AqN/mb9afghkxxrS+v3JJWfXK4yelbHEHoKha6qbkD51E3FV6AmtvTYDklyFjEH7P41scSBvpS1+IsdoFDOCdZNEoeYDy+Q3biCjuagucUPQAe+lLA14P3o1jQt5ZGOI32cwSfyoe3b71LeM6x/461qtNWkIe2KOJYDw/MB5evp/KqpxHG/tI6V0RhoQdQao3MnCcjSPZJ09D2/Q1izYKfUjfiztrpZFaxEim2CvDaqeL5Q+YGB1pvw29mOh19KwzhWzbCd6LS11Jhm+HU0hucx3MPcKRmSSQSuw3iZrfiVtWWXViR2zA+4QaMPLAGCbbYXVbNLidcpJ3Ea+mtTHC9hzkooU8W5izqTEAjXX5/fSvgF68hkXFybaCTA6abmobN+DGhB7/AO9KccNtuP7t7KKdyVlvhUSS5Csnx1kizdMNLrJB3iNyBoD3qp86j9ha/hG/urrXLWADq7sMysMgnYj63wO3wpVzH9F6Ym2Ft32tldBnUMNNhIINa8C6Yb7nP8QnKaa7HEsNwlrjghhA6k6nUnpPemNvltBuZ9w/Umui8P8Aoje0BmcMdZNs6b6QrAEaep1povIdlPbzf4iRTk0ZpddnL7fDLa9D8vlFSrhF6KPuk11FOXcKrL5V69j2ifiD+NGrbsLsAPgfd2qdaBp92clfBvHsNEgeyQJOgEnSnGEssttAwgwTuDpmPar3ir2HYQ65gCDEDdTI69DrVd5guo1weGIUKBBAHUnYbb1cZWypLRXsOP21/wD+3/8A0pNzlfKNhmUkMkkEbyCCNfhTvC//AFF7+FPm/wCtI+expZ+NHLgkPeQ2xn0w3Ra8NbKFyP71ifZiPYn2pB1zfCi+WvpQBsiwti0l6CBccyrsZ1jQzBG5MxXO+MYlbjBra5VjKBABgQdQCRMsfhFRYTGMg8mVT9rKC33mY+EVkyQclrk1xSXJfcVx6+bKpJCrmUBdFEFXt6KI0y5Z9GPUVXbPM+Is4m5Fxh5iIJJWGdQSFOnskwelA2uZL2Uo3mB3mZPv9fURS+/eZmzRrt+k/wC+lZ8WKcW+oZJxrRbMdzk9y3YSSXtjMzbkkwJyHRwCplTrqCCNabcath7CCyQhuIrF5lEzZ3fUkMubxCQTJgjtNc8tXCpBiSoOWdhJJn13qwcf4PisoxWU+AwtqHBUjW2nlZZkCdpEbUMvDfujXay+vkCw/D3B8JL2ZHMOLbnIRI9pZEiB1HanS81Ynz2MNfNqw8qQqoSyRlZ5jMs69RpAGtVK2CJ1gHeN47egrc4l4IDBQd4Op953NaHCTldgaqizY/ltbIjENashFIQOc7ncglQwEsTrAO+8CqwcUnRdfQL+QqNcPmPtL72YD8SawABOo+FMUUgfUwHBJgGfU/fpFY8Op7+CyoH8S0Z+qry4nXVY0ofxKIh9Oi/6H86kS6PWoFNboa3HPCg0Vt4hoe21bMaFouyYsffWk1rZuzqPca3NTghqRWltI0PT5VJlrVu/+4q0UzalfHFti07XSFQAlidgO9M7t1VGZjA/3oB1Ncf+krmC9eurbMpZ3VO5BIzN3Om2w/Go3SsKKt0NuD3he4bxC7LMAqopZQugdCSo6TmHrpVf4feZQpU7Ae6rhyBwpsRwi5YTKpuG4Jaf+JbMmN4CGrPwHkDD4cAOBfJHtOBlBHZPXuSdqzNKqaNP7m7TE/LWDv4tMz+SzrDjUk7aA/Orei5VAWCgQKPcBAnv/Oj1gQoAAAgACAPQDYUMbOhXadqXGKjwO6m+TmXOPBMNaKubpw7OSFjVCQMx8vT4QNRSThnHMNhnVr104kFoKW1hVT7bfbbrlmrvznwoXcpdFdUze0OpI1H+UVQuTOX7b8T8J4ZFLuF6GFDKvwzbfu1biuQnJpHd8GyMim2QUIBUr7OXpHpW80u4Xw8WAVtn9mZOUk+Un7HYelHCoCSZ+lZYg6GDUQNak6++oUC43gltwSoyt3ExPu2qo4riVu2xVrd4GcuqAajaCx1I3Ed6vmbSq1zZwkMPFQHxNLZI+wSfXTfUjWNKVktK4iskXX7SvHmG1sLF0+n7PaYIjNsT+ND8euKWQptkEyZMmSQ3qJorFcIyXES26i5ABaDkSPKDvq0THQanc1XcRYNrykyCWIPcddeus0HhcspvaENTXvA+Gb+03f4B/r/nSfnsSln3n86Yq/8AaX9bf/WtLudtbVr+L/urbLhhR95FY4ipJGgEiYAAGsDYaDQChEkelT38UWUaARI0HoPzptxPgAw+Gtm5pfuHMR9lMphSPtHQnttSjTdCN77GBO3oKz4T9j9xrTMVaR0Olb38Y7xmI02gR8qphGgtP2b7jTfifFby27dsXbgt3LCZreY5CVLWzK7TNofdS7C8RuWwQjROpo3jUm1hXbd7dw//AJF79TQtbQN1pgFnBuytCsdogHvULWGG+nvoixxO4i5VYAAzt/vtQzkkknrRMtGPBNa0RbxjqIDQKiVSetQhlLDHZSfcDUg4fc/4b/5TWbeJdSQGNTDHP9tvvqytn0ahqZ9B76HtNU79K2nPNxcA0rag51qazcnc1KJZhHy3Y6OPxFGUt4o0KH+ywP40yUyKuS0mSL7Ga9WBWaAMhewJltY2np7hXKfpIws4kAjQLmX3MdfxBPxrrgSuZ/SmmXE2T9q2w/ytP/VVSemXFVIsH0cEDBWyNfNcBHrnP5RVwOI230I33jrXO/opxc279r7Lq49ziD+KfjXQEUspHpA/3vSpcI04+WHP3+NZZJqLD3c1sH0/HrU6HSljCC9YVlOYDYzXDuVsdm4olxNA2IIH8DSgH+U13DiOlq7H2HP/AMTXz5yi8YvD/wDNt/6hUKZ9DW6mFQj0rcMaos3WsOKwTQ1/iAGg/CqbS5LSslW+JI7b1HirZdGAMEgwex6UJgtBJ3Jk9daN8VdBIoW4yVFtM5lxn+lI9zMWUnLAyBgBGYw0CVGUSx0Hv0qvrjXue22aCQCFy6aHb3mrlzbxewt1rd17i7K5h/MjDMvmUyViR6Gaq/EFsZv7O06nMPPodMsZxtHbTSs/hYuMqZmyxa2Ak/2k/wAB/wBSUHzgP7On8f60ST/aR/A3/TTPD8BXGXbFhyQjXJcjfIoLNHYmI+NdF8MWtNCjk3lkZf6XfA8O2SbakaM4iG9VEfE0p5n4gbt4k77/AH9PuAroPNuIURZtALbTyqBtA2rld+9muXD6/gJA+VIGRfVKyC4+kQvvjX41GzadK3uVG50qGgwrd42NWXnC2qWOGhcpJwoZo6Zrjtr21Jqrz+dazVAONtPyNy/oK94g7CtW2rU9KsImS8Oqg/GK1OIE6LHxqMVhhUIMLvEUNoILFsNpN2WzkzM7xrttQM1qrVtNQlH0ogqZmqK3vW1w10DmEHja1NY3NK0vQ8Gs4u6YAG5NH0g2T48+IY6D502wmIBETtSXD4Z21cwKmV9Ytj41JK1RIutj6KxQGHvOPaFGh5pLVDUyUGuefS5hvJh7nZ2Q/wCJTH4rXQRVR+lOxmwDN9h7bf8AzCn8GNA+BkeUVn6JL/8Aabq/atT/AJXH/ca6pgAY1Uj41xz6NL2XiFsfaFxfvUsPxWu1YVYG0fL+VKfBojyzNtcrEdG1Hv6j8/ialBrOISV03Go+FRh5AYddaAaR8T/ubv8Ay3/0mvnflpoxWHP/ALtr/WtfRGKQvbdV3ZWUdpKkCe1UzlX6I7WHKXMS5u3FhgqyLasII/eeCOsD0qAsu1xsssdhuaAvcYP1VHpP6CmPELee06jqDHv3H41Us5yypMetZs0pR0h0Ip7YfdxjN7RPyFaLjVXciKTjHk9j8aLw/ESplkJAEwBII9KzbfI2kF8Qum4s4a4oYbhpykdYI2NCYG69x8gvqrj6j2yCfcQSD8KV4viFi+SbVw2rn7pEf4kP5Uby3gmlL164CylssCAd1DEmmQjbBk6QRzTj7mFs+JiEt3bQYK2UEkTsSrDbp8RVCxnE8LecthLfhjQOIIBbWIB9K6zxHDLibFyyTIuKVn1I8p+Bg/CuI4GwyG4rAghoIPcSD+IrZDGk7RlyzbjTCGP9oT+BvkKt/KdvW5c+yCB72j9Kpl1v21v+Fv8ATV24QfDwYJ3uMT8BoPlTZOkzN5AfHMEWRyurQY/ijT8a51e5TxKTNtoGaSsEQsSdDtr8eldK4gLxVRYDFmMkqshVUqWnQxmByg9CR7wj4tj+J4dEzWsrXHu7ICYXLlygTA1Jk6ms/WhLWeG8dV8Si3+A3lMMlwGSNUbcDMRoD0191BvgWG/odZGh2OoG9dw5a5MdrQvXr6i87ZwvmNkZ1CkEggMfw1670Vh+HYbFeLcwj52tstt7LEZc9k6PaLASJIM7bQBV264DebOk30X6P+jgJwzenwI/WthgLnRHPuU/pXWsdbwyMwu20TI1xJuBQMze2ZmBO4k5tdFFKsVZwYtBwRbR1yIwFwFhbiXtiPNqwBc0Cyp9mL/XSWpY5L5HO/6vu/8ADf8Ayn9KweH3f+G/+U0/xbW2NzRwA6RluH2TOgDHWYmdfaoi7wrDDxTnvDJcQT5WGRokCPaff023plmh+JS5T+np9yqnCuN0b7jWptt2P3VasVwGyPFi+R4dxV8yHS231mIHtb6DtUOK5YA8bLett4ZWAdGZWjzbwo83XtU6kWvF4n3/AMP4fdFaNo9jXte1WG/yk4NwBrbC2gcsr+UgifLI8xgVmzyRiGUMEEMARLqDB11B2qWgv1OKr6kdzSsF9a1S5NaO+tdKjED+Jlb30jxnGQt6BJy9hpTS++s0Fa4OTrpJ1rRGlyLDcHx1W9tHinWG4habQeX0IikNvhrDpRSYfvNLkosNNofyKylK7NwL1olMUToBp1NJ6Q7Dg1Vf6Sro/q+96hY/zKfyp9buzVa+kJC2Bu/D50NBp8FI5K8uPw57v81I/Ou64VwVBE6+lcJ5RP8AbcN38Ra7euLASR/vpWbsbI8hgX4fGocPh8oIJBkkgCdAdY1PeaiTFTUiXNz2oaDskZgCoG2p+4VuTQynzL2yn8YFaJcOq9tvd/KoQme8BVbXgZbEXCxPgkZlWdnJ1BA6Df4+lN8TiAokmgk4krHSZ7ULinyEm1wBYjlFSTkYr6bj5zW1rli6g0vAf4ST86dWJ3Y/AVPduaSfhQOEX2IpNFK4twRbV23duupAJ1ygHNGi+sifuptw3jYfRbYJHU/OOn4Us+kHC3L1qyLKhyl3xGGhMKpAABI1JaKZ8IK27Y0IMSQAJmJy7xPSiSrgLqVbH1gORqwHooGn3zXJec+HGzjr3lAFwI4YfWJzBmjocwM/zroS3rt0S902R0SyAX/xXWBE/wAIj1NJOZOVvHClHuFxILXXZvL0jTTX506KSe2Z5ytcHNrv97b9Q3+k1dOP3fCSzaH1VE+/rReF5ShbQuLaY2mkXArB4klgTIDDWNRpSLmPHg3XYnQfIUGR60Ib7Fj5f5otWsPiLlw21Wz7Da+I1wW/EdY+suUgdPxEI1+klsRhvFuhEAvNaK5MwhrYZIYkBTo+4IMRpvVH4fc8a3fUSXfMyzGQEjzKSTpmVVAO0rHWlT4C5aU+KrLrARwVlgNWYHoAfjPYGss4qdxkaemNUzoXCudMRYuZkuW7ls5nymQkZCcvRV1Hod6n5j5jRX8S3bWw7Ko2YKJOa6PESD5pWYAkASdIHLbGIZHDGY2MHQqdCNNNiaa8SRmsWmZxmGYS8yySMrDSZ0ggwfLSZ45Jxi3oJQhVJF5v/SDaezYsYnBWbxtM+RnaFEA5GCgQwI0ImDFKeYOM/wBZWA15irYdM6oiqEVXyqYC6hQUGkz5xVCN4gZZkfhPcdqlwHEDbcN7QgqynZkbRkPYEdehg9K1NSrXYS8T7SY7xHLqjxMl8QotmHDKSrRq3QAfHatb/L14F8txHyui6NqSQMrR0X1PagMfnTVHL2roGVjuQv1WGwdZgj1nYg1Fd4u7B831ypb/AA+varTbVoX7PMv5J+q9P9jHFcOxKi7mSRnVWIiM+kAQdZkDbrUeLv3gb2dGBOUPIPl7Akg7++o248T4pBKm4UIIJEZe0HT30bd5jJ8YZiVYL5TBzMI1aRJMLFXvyArKuYp/i/PkBniYzgkERbyDQaaRoNNIqbBcWRUAOaevtdST0MUceNF3JbIxezlZionQGMoGgOb5VJw/iii2o/o1gwIlokxpJkTNV8gJPW8f+f8Ah1tLRU+la3bmpqfE46NBQFxp2612ErENnjg2uewRodqktoRowIpZw7EXLN1p+sZirHY4zbbRoB9aKdoioCbDno7VH/RHOwY++ni3kAkR8KHu8TOyW2PqRApfUwqQHa4XcO8AVtexKJ5QfefyrW6t657RyjsKkw/CB2mp6k9DCcXHQaUPzXiUu4HEDtbY/Ea/lTi1wlBqRVb+kfHhMDcRNM8Ax2mT8qBtPgOKd7KByq8YzC+txR9+grsGFWLRn/iN/pFcP4ZjPDe1c6oyN/lIP5V13hfMVu9ZDIZBZj6gwNCOh1P3VljwbkOrLwpJokXIWOpEn3mla4oEADvMVDjuNqhMgkjdQNQfXtVUGh8tz8hSHjfOuFwmY3bq51B/ZqQbhP2QBtPcxVZ4/wAyXbtp4ORYIhfa26n9K4zQvRZ9A4S7cvWlu3IlgrEA6CYOX4UWl4L0E9KE4KZwdo/+2v4CisLZLnsBufyHrVFvRMmJadT8Bt7qn8UnevDCxtpWwtetUxXURMk1Veb+ZDYizZMXW3YfUX39CfwE075l46uFtSINxpCj17n0H8q5UXLOzOxJbzOx31O0956f9pqUQaWeM4gx+2unoss2p6k+m+n6UNxDFXWiLlwk+VfM259o+m8fH0rCmP3cw3I9lB6xrpBg9Mo6mpeG4L+kXVtrpnOUREraHttPulQe81AWP+UuF+FYfEsZlSlqZ9ke1c1+034LVV47jBkdozdwdiDuPiOtdB5uvi3YFu2IXRFA6AdK5hxdTkuhgQQBoRB+41KvQC3KxfYUok2izI/lOXQkNICuZIVxPb6oiQanbm+9MMNPNlVwGABTIAM4JjTfrJ70t4dxS5ZE2jkJ0LbyD0YGQR+tNbfNDGFuWbTZckzbBkJO4BA3MxtvSZRvlWHkV9rCsJxe3c8zW7aIGXM9tRbaAkZAVGrFvqg+p0E0LirNi/L57iHJbgHzqCWywSJMBY03mtLuKsXwouBlICAZCMoJfzwhgbRtpUdzl5Dravj/ANXR9DFs6AHYk+mmlVGKTvgzOUY6uUfXf3Ru/J5Zstq7afzsgk5T5VzSRrE9qXX+W76AE2ngobmgB8gMFjGw99GPw7F2TmgsFKtKkMM1wQI7sZG09K0scwXbQyHMsI9sqZAljPmU7kGdKZbLjPL/ABkpfnw+QBh772pVlDI0ZrbggHsw2Kt2Ya/DSt2wVl9Uum3+7eViB7rlsGfiq06fmzOt0XArZrdtfMoksh6sIgb6DvUmKvYS54xNoKf2TA2zAA0DLbTTcA6nvQtbvgYvETjqcH8vl6eZX/6vtrq+ItkdrQuM3wlVUfE0FcaSSNBOgq043gGHJveHdK5CmVLnRWygl3iBBJ+6hcZyi6+KUZHS0FJYGMwYT5RrO4++rT+IUfF4n3r1+X3K6DW4vN3P30fiuAXrbZWttmy54Any9zl2FBDDn/YNGPU4y2md0t38xmgr/GTbupABA9r49K9Xq7sUrOMiyNYW+odCJ7/kfWoHwIOjCDXq9SG2m0GlqyJcPctmUPwo6xxzo6x6ivV6okpckuuA+3xK2eoohcSOhFer1LlBIOMmwe7advrfdVb524QWwjneNT7hvWK9QphV3OUoPIKc8mYvIbmsa/Dp0r1erJF1I0ZfcZfuFXSXGZs2aPumI9KD4u7Wr7AagEjXf4H3dK9Xqc+QPDNtbBeIXVe0xywY1j8xXIRXq9SJmxM7zyw+bB2R+7H4mm9tSNBtXq9Qgt2SgtUHEeILYttcuGAPvJ6Aepr1eqgTlvFeJPiLpuNMtoiSNAOoidB85PSgnWCZjKp6wMz9I1AiB1Gw7mvV6rIbjtMFvM5gghd9SsCQCSRO8DpVu4CBhcLcxbjzOAttesSFtqPVm1r1eqimDc08T8JrQOpTKD6sd/xmq3zRxw4s3bpUL5FWP4QRJPevV6iSXJUX+2inp7PxqfL557rPyn8QazXqW+R5FdrRLpEkEjcb9969XqslaCrHHLibE/U1Uwf2e0RoND2prhuagxUXFRgLjtDqCIdSOkZjM6nvXq9Q0mIn4bHLlGbNrCXRbBQocl2cjfWBlWcmI0GwHX3UO3LyMAbd8GbXiQ4glhuqjQnavV6qlaMuRSxN9Mn89+bIb/BMSkjLOa2HbKZhRsTECR8etQPxBwWZgQXQAEiNNIK7aaCvV6onfJXhs7zamkFYfmBwR521t5GkyToYBLepovA803Vtqqi0FUQBlOw22Ner1F0I0y8NjfY//9k="/>
          <p:cNvSpPr>
            <a:spLocks noChangeAspect="1" noChangeArrowheads="1"/>
          </p:cNvSpPr>
          <p:nvPr/>
        </p:nvSpPr>
        <p:spPr bwMode="auto">
          <a:xfrm>
            <a:off x="152400" y="-619125"/>
            <a:ext cx="2847975" cy="1600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pic>
        <p:nvPicPr>
          <p:cNvPr id="5122" name="Picture 2" descr="http://www.esavvy.com.au/esavvydnn/Portals/0/crmlogo.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24793" y="213633"/>
            <a:ext cx="1614207" cy="38350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15279" y="1144318"/>
            <a:ext cx="4935829" cy="313932"/>
          </a:xfrm>
          <a:prstGeom prst="rect">
            <a:avLst/>
          </a:prstGeom>
          <a:noFill/>
        </p:spPr>
        <p:txBody>
          <a:bodyPr wrap="square" rtlCol="0">
            <a:spAutoFit/>
          </a:bodyPr>
          <a:lstStyle/>
          <a:p>
            <a:r>
              <a:rPr lang="en-GB" sz="1800" b="0" dirty="0">
                <a:solidFill>
                  <a:srgbClr val="FFFFFF"/>
                </a:solidFill>
                <a:latin typeface="Arial" pitchFamily="34" charset="0"/>
                <a:ea typeface="Segoe UI" pitchFamily="34" charset="0"/>
                <a:cs typeface="Arial" pitchFamily="34" charset="0"/>
              </a:rPr>
              <a:t>Integrated CRM</a:t>
            </a:r>
          </a:p>
        </p:txBody>
      </p:sp>
      <p:sp>
        <p:nvSpPr>
          <p:cNvPr id="12" name="TextBox 11"/>
          <p:cNvSpPr txBox="1"/>
          <p:nvPr/>
        </p:nvSpPr>
        <p:spPr>
          <a:xfrm>
            <a:off x="6018350" y="2224823"/>
            <a:ext cx="1980000" cy="1440000"/>
          </a:xfrm>
          <a:prstGeom prst="rect">
            <a:avLst/>
          </a:prstGeom>
          <a:solidFill>
            <a:srgbClr val="00B8E3">
              <a:alpha val="20000"/>
            </a:srgbClr>
          </a:solidFill>
        </p:spPr>
        <p:txBody>
          <a:bodyPr wrap="square" lIns="72000" tIns="72000" rIns="72000" bIns="72000" rtlCol="0">
            <a:noAutofit/>
          </a:bodyPr>
          <a:lstStyle>
            <a:defPPr>
              <a:defRPr lang="en-US"/>
            </a:defPPr>
            <a:lvl1pPr>
              <a:defRPr sz="1200" b="0">
                <a:solidFill>
                  <a:schemeClr val="bg1"/>
                </a:solidFill>
                <a:latin typeface="Segoe UI" pitchFamily="34" charset="0"/>
                <a:ea typeface="Segoe UI" pitchFamily="34" charset="0"/>
                <a:cs typeface="Segoe UI" pitchFamily="34" charset="0"/>
              </a:defRPr>
            </a:lvl1pPr>
          </a:lstStyle>
          <a:p>
            <a:pPr>
              <a:lnSpc>
                <a:spcPct val="100000"/>
              </a:lnSpc>
              <a:spcAft>
                <a:spcPts val="600"/>
              </a:spcAft>
            </a:pPr>
            <a:r>
              <a:rPr lang="en-GB" sz="1100" dirty="0">
                <a:solidFill>
                  <a:srgbClr val="FFFFFF"/>
                </a:solidFill>
                <a:latin typeface="Arial" pitchFamily="34" charset="0"/>
                <a:cs typeface="Arial" pitchFamily="34" charset="0"/>
              </a:rPr>
              <a:t>Less reliance on individual trader relationship through increased corporate relationship history knowledge</a:t>
            </a:r>
          </a:p>
          <a:p>
            <a:pPr>
              <a:lnSpc>
                <a:spcPct val="100000"/>
              </a:lnSpc>
              <a:spcAft>
                <a:spcPts val="600"/>
              </a:spcAft>
            </a:pPr>
            <a:r>
              <a:rPr lang="en-GB" sz="1100" dirty="0" smtClean="0">
                <a:solidFill>
                  <a:srgbClr val="FFFFFF"/>
                </a:solidFill>
                <a:latin typeface="Arial" pitchFamily="34" charset="0"/>
                <a:cs typeface="Arial" pitchFamily="34" charset="0"/>
              </a:rPr>
              <a:t>Improved </a:t>
            </a:r>
            <a:r>
              <a:rPr lang="en-GB" sz="1100" dirty="0">
                <a:solidFill>
                  <a:srgbClr val="FFFFFF"/>
                </a:solidFill>
                <a:latin typeface="Arial" pitchFamily="34" charset="0"/>
                <a:cs typeface="Arial" pitchFamily="34" charset="0"/>
              </a:rPr>
              <a:t>customer service and retention</a:t>
            </a:r>
          </a:p>
          <a:p>
            <a:pPr>
              <a:lnSpc>
                <a:spcPct val="100000"/>
              </a:lnSpc>
              <a:spcAft>
                <a:spcPts val="600"/>
              </a:spcAft>
            </a:pPr>
            <a:endParaRPr lang="en-GB" sz="1100" dirty="0">
              <a:solidFill>
                <a:srgbClr val="FFFFFF"/>
              </a:solidFill>
              <a:latin typeface="Arial" pitchFamily="34" charset="0"/>
              <a:cs typeface="Arial" pitchFamily="34" charset="0"/>
            </a:endParaRPr>
          </a:p>
          <a:p>
            <a:pPr>
              <a:lnSpc>
                <a:spcPct val="100000"/>
              </a:lnSpc>
              <a:spcAft>
                <a:spcPts val="600"/>
              </a:spcAft>
            </a:pPr>
            <a:endParaRPr lang="en-GB" sz="1100" dirty="0">
              <a:solidFill>
                <a:srgbClr val="FFFFFF"/>
              </a:solidFill>
              <a:latin typeface="Arial" pitchFamily="34" charset="0"/>
              <a:cs typeface="Arial" pitchFamily="34" charset="0"/>
            </a:endParaRPr>
          </a:p>
        </p:txBody>
      </p:sp>
      <p:sp>
        <p:nvSpPr>
          <p:cNvPr id="13" name="TextBox 12"/>
          <p:cNvSpPr txBox="1"/>
          <p:nvPr/>
        </p:nvSpPr>
        <p:spPr>
          <a:xfrm>
            <a:off x="1767025" y="2224823"/>
            <a:ext cx="1980000" cy="1440000"/>
          </a:xfrm>
          <a:prstGeom prst="rect">
            <a:avLst/>
          </a:prstGeom>
          <a:solidFill>
            <a:srgbClr val="00A74E">
              <a:alpha val="20000"/>
            </a:srgbClr>
          </a:solidFill>
        </p:spPr>
        <p:txBody>
          <a:bodyPr wrap="square" lIns="72000" tIns="72000" rIns="0" bIns="72000" rtlCol="0">
            <a:noAutofit/>
          </a:bodyPr>
          <a:lstStyle>
            <a:defPPr>
              <a:defRPr lang="en-US"/>
            </a:defPPr>
            <a:lvl1pPr>
              <a:defRPr sz="1200" b="0">
                <a:solidFill>
                  <a:schemeClr val="bg1"/>
                </a:solidFill>
                <a:latin typeface="Segoe UI" pitchFamily="34" charset="0"/>
                <a:ea typeface="Segoe UI" pitchFamily="34" charset="0"/>
                <a:cs typeface="Segoe UI" pitchFamily="34" charset="0"/>
              </a:defRPr>
            </a:lvl1pPr>
          </a:lstStyle>
          <a:p>
            <a:pPr>
              <a:lnSpc>
                <a:spcPct val="100000"/>
              </a:lnSpc>
              <a:spcAft>
                <a:spcPts val="600"/>
              </a:spcAft>
            </a:pPr>
            <a:r>
              <a:rPr lang="en-GB" sz="1100" dirty="0">
                <a:solidFill>
                  <a:srgbClr val="FFFFFF"/>
                </a:solidFill>
                <a:latin typeface="Arial" pitchFamily="34" charset="0"/>
                <a:cs typeface="Arial" pitchFamily="34" charset="0"/>
              </a:rPr>
              <a:t>Integrated CRM = Speed &amp; efficiency through immediate access to customer </a:t>
            </a:r>
            <a:r>
              <a:rPr lang="en-GB" sz="1100" dirty="0" smtClean="0">
                <a:solidFill>
                  <a:srgbClr val="FFFFFF"/>
                </a:solidFill>
                <a:latin typeface="Arial" pitchFamily="34" charset="0"/>
                <a:cs typeface="Arial" pitchFamily="34" charset="0"/>
              </a:rPr>
              <a:t>data</a:t>
            </a:r>
            <a:endParaRPr lang="en-GB" sz="1100" dirty="0">
              <a:solidFill>
                <a:srgbClr val="FFFFFF"/>
              </a:solidFill>
              <a:latin typeface="Arial" pitchFamily="34" charset="0"/>
              <a:cs typeface="Arial" pitchFamily="34" charset="0"/>
            </a:endParaRPr>
          </a:p>
          <a:p>
            <a:pPr>
              <a:lnSpc>
                <a:spcPct val="100000"/>
              </a:lnSpc>
              <a:spcAft>
                <a:spcPts val="600"/>
              </a:spcAft>
            </a:pPr>
            <a:r>
              <a:rPr lang="en-GB" sz="1100" dirty="0">
                <a:solidFill>
                  <a:srgbClr val="FFFFFF"/>
                </a:solidFill>
                <a:latin typeface="Arial" pitchFamily="34" charset="0"/>
                <a:cs typeface="Arial" pitchFamily="34" charset="0"/>
              </a:rPr>
              <a:t>Enhanced context and decision making efficiency through instant availability of  customer history</a:t>
            </a:r>
          </a:p>
        </p:txBody>
      </p:sp>
      <p:pic>
        <p:nvPicPr>
          <p:cNvPr id="15" name="Picture 2" descr="\\psf\Home\work\TagDHL\Accenture-benefits-deck\Acc_Desktop_Prezi_Assets\Icons\Trader_icon.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4139" y="2224823"/>
            <a:ext cx="1442886"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psf\Home\work\TagDHL\Accenture-benefits-deck\Acc_Desktop_Prezi_Assets\Icons\headofdesk_icon.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578350" y="2224823"/>
            <a:ext cx="1440000" cy="14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1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50" y="0"/>
            <a:ext cx="9143999" cy="5143499"/>
          </a:xfrm>
          <a:prstGeom prst="rect">
            <a:avLst/>
          </a:prstGeom>
        </p:spPr>
      </p:pic>
      <p:pic>
        <p:nvPicPr>
          <p:cNvPr id="4" name="Picture 3" descr="\\psf\Home\work\TagDHL\Accenture-benefits-deck\Acc_Desktop_Prezi_Assets\Images\Windows os.png"/>
          <p:cNvPicPr>
            <a:picLocks noChangeAspect="1" noChangeArrowheads="1"/>
          </p:cNvPicPr>
          <p:nvPr/>
        </p:nvPicPr>
        <p:blipFill rotWithShape="1">
          <a:blip r:embed="rId3" cstate="email">
            <a:extLst>
              <a:ext uri="{28A0092B-C50C-407E-A947-70E740481C1C}">
                <a14:useLocalDpi xmlns:a14="http://schemas.microsoft.com/office/drawing/2010/main"/>
              </a:ext>
            </a:extLst>
          </a:blip>
          <a:stretch/>
        </p:blipFill>
        <p:spPr bwMode="auto">
          <a:xfrm>
            <a:off x="1994527" y="1152525"/>
            <a:ext cx="5167646" cy="323370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224776" y="96982"/>
            <a:ext cx="7223582" cy="857250"/>
          </a:xfrm>
        </p:spPr>
        <p:txBody>
          <a:bodyPr/>
          <a:lstStyle/>
          <a:p>
            <a:r>
              <a:rPr lang="en-GB" b="1" dirty="0">
                <a:solidFill>
                  <a:srgbClr val="FFFFFF"/>
                </a:solidFill>
              </a:rPr>
              <a:t>Value </a:t>
            </a:r>
            <a:r>
              <a:rPr lang="en-GB" b="1" dirty="0" smtClean="0">
                <a:solidFill>
                  <a:srgbClr val="FFFFFF"/>
                </a:solidFill>
              </a:rPr>
              <a:t>for stakeholders: </a:t>
            </a:r>
            <a:r>
              <a:rPr lang="en-GB" b="1" dirty="0">
                <a:solidFill>
                  <a:srgbClr val="FFFFFF"/>
                </a:solidFill>
              </a:rPr>
              <a:t/>
            </a:r>
            <a:br>
              <a:rPr lang="en-GB" b="1" dirty="0">
                <a:solidFill>
                  <a:srgbClr val="FFFFFF"/>
                </a:solidFill>
              </a:rPr>
            </a:br>
            <a:r>
              <a:rPr lang="en-GB" sz="2000" b="1" dirty="0" smtClean="0">
                <a:solidFill>
                  <a:srgbClr val="FFFFFF"/>
                </a:solidFill>
              </a:rPr>
              <a:t>The software solution</a:t>
            </a:r>
            <a:endParaRPr lang="en-GB" b="1" dirty="0">
              <a:solidFill>
                <a:srgbClr val="FFFFFF"/>
              </a:solidFill>
            </a:endParaRP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183664" y="293128"/>
            <a:ext cx="1608364" cy="308806"/>
          </a:xfrm>
          <a:prstGeom prst="rect">
            <a:avLst/>
          </a:prstGeom>
        </p:spPr>
      </p:pic>
      <p:sp>
        <p:nvSpPr>
          <p:cNvPr id="8" name="TextBox 7"/>
          <p:cNvSpPr txBox="1"/>
          <p:nvPr/>
        </p:nvSpPr>
        <p:spPr>
          <a:xfrm>
            <a:off x="215279" y="1144318"/>
            <a:ext cx="4935829" cy="313932"/>
          </a:xfrm>
          <a:prstGeom prst="rect">
            <a:avLst/>
          </a:prstGeom>
          <a:noFill/>
        </p:spPr>
        <p:txBody>
          <a:bodyPr wrap="square" rtlCol="0">
            <a:spAutoFit/>
          </a:bodyPr>
          <a:lstStyle/>
          <a:p>
            <a:r>
              <a:rPr lang="en-GB" sz="1800" b="0" dirty="0">
                <a:solidFill>
                  <a:srgbClr val="FFFFFF"/>
                </a:solidFill>
                <a:latin typeface="Arial" pitchFamily="34" charset="0"/>
                <a:ea typeface="Segoe UI" pitchFamily="34" charset="0"/>
                <a:cs typeface="Arial" pitchFamily="34" charset="0"/>
              </a:rPr>
              <a:t>User Interface</a:t>
            </a:r>
          </a:p>
        </p:txBody>
      </p:sp>
    </p:spTree>
    <p:extLst>
      <p:ext uri="{BB962C8B-B14F-4D97-AF65-F5344CB8AC3E}">
        <p14:creationId xmlns:p14="http://schemas.microsoft.com/office/powerpoint/2010/main" val="233941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Accenture, Avanade &amp; Microsoft template">
  <a:themeElements>
    <a:clrScheme name="Custom 1">
      <a:dk1>
        <a:srgbClr val="FFFFFF"/>
      </a:dk1>
      <a:lt1>
        <a:srgbClr val="000000"/>
      </a:lt1>
      <a:dk2>
        <a:srgbClr val="FFFFFF"/>
      </a:dk2>
      <a:lt2>
        <a:srgbClr val="666666"/>
      </a:lt2>
      <a:accent1>
        <a:srgbClr val="77AA99"/>
      </a:accent1>
      <a:accent2>
        <a:srgbClr val="660000"/>
      </a:accent2>
      <a:accent3>
        <a:srgbClr val="003344"/>
      </a:accent3>
      <a:accent4>
        <a:srgbClr val="FF5800"/>
      </a:accent4>
      <a:accent5>
        <a:srgbClr val="557799"/>
      </a:accent5>
      <a:accent6>
        <a:srgbClr val="BBBB00"/>
      </a:accent6>
      <a:hlink>
        <a:srgbClr val="FF9900"/>
      </a:hlink>
      <a:folHlink>
        <a:srgbClr val="660000"/>
      </a:folHlink>
    </a:clrScheme>
    <a:fontScheme name="Accenture Finance and Accounting BPO Services_v5_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80000"/>
          </a:lnSpc>
          <a:spcBef>
            <a:spcPct val="0"/>
          </a:spcBef>
          <a:spcAft>
            <a:spcPct val="0"/>
          </a:spcAft>
          <a:buClrTx/>
          <a:buSzTx/>
          <a:buFontTx/>
          <a:buNone/>
          <a:tabLst/>
          <a:defRPr kumimoji="0" lang="en-US" sz="32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80000"/>
          </a:lnSpc>
          <a:spcBef>
            <a:spcPct val="0"/>
          </a:spcBef>
          <a:spcAft>
            <a:spcPct val="0"/>
          </a:spcAft>
          <a:buClrTx/>
          <a:buSzTx/>
          <a:buFontTx/>
          <a:buNone/>
          <a:tabLst/>
          <a:defRPr kumimoji="0" lang="en-US" sz="3200" b="1" i="0" u="none" strike="noStrike" cap="none" normalizeH="0" baseline="0" smtClean="0">
            <a:ln>
              <a:noFill/>
            </a:ln>
            <a:solidFill>
              <a:schemeClr val="tx1"/>
            </a:solidFill>
            <a:effectLst/>
            <a:latin typeface="Arial" charset="0"/>
          </a:defRPr>
        </a:defPPr>
      </a:lstStyle>
    </a:lnDef>
    <a:txDef>
      <a:spPr>
        <a:noFill/>
      </a:spPr>
      <a:bodyPr wrap="square" rtlCol="0">
        <a:spAutoFit/>
      </a:bodyPr>
      <a:lstStyle>
        <a:defPPr>
          <a:defRPr sz="2400" b="0" dirty="0" smtClean="0"/>
        </a:defPPr>
      </a:lstStyle>
    </a:txDef>
  </a:objectDefaults>
  <a:extraClrSchemeLst>
    <a:extraClrScheme>
      <a:clrScheme name="Accenture Finance and Accounting BPO Services_v5_e 1">
        <a:dk1>
          <a:srgbClr val="000000"/>
        </a:dk1>
        <a:lt1>
          <a:srgbClr val="FFFFFF"/>
        </a:lt1>
        <a:dk2>
          <a:srgbClr val="000000"/>
        </a:dk2>
        <a:lt2>
          <a:srgbClr val="FFFFFF"/>
        </a:lt2>
        <a:accent1>
          <a:srgbClr val="969696"/>
        </a:accent1>
        <a:accent2>
          <a:srgbClr val="EAEAEA"/>
        </a:accent2>
        <a:accent3>
          <a:srgbClr val="FFFFFF"/>
        </a:accent3>
        <a:accent4>
          <a:srgbClr val="000000"/>
        </a:accent4>
        <a:accent5>
          <a:srgbClr val="C9C9C9"/>
        </a:accent5>
        <a:accent6>
          <a:srgbClr val="D4D4D4"/>
        </a:accent6>
        <a:hlink>
          <a:srgbClr val="5F5F5F"/>
        </a:hlink>
        <a:folHlink>
          <a:srgbClr val="CBCBCB"/>
        </a:folHlink>
      </a:clrScheme>
      <a:clrMap bg1="lt1" tx1="dk1" bg2="lt2" tx2="dk2" accent1="accent1" accent2="accent2" accent3="accent3" accent4="accent4" accent5="accent5" accent6="accent6" hlink="hlink" folHlink="folHlink"/>
    </a:extraClrScheme>
    <a:extraClrScheme>
      <a:clrScheme name="Accenture Finance and Accounting BPO Services_v5_e 2">
        <a:dk1>
          <a:srgbClr val="000000"/>
        </a:dk1>
        <a:lt1>
          <a:srgbClr val="FFFFFF"/>
        </a:lt1>
        <a:dk2>
          <a:srgbClr val="F8F8F8"/>
        </a:dk2>
        <a:lt2>
          <a:srgbClr val="C0C0C0"/>
        </a:lt2>
        <a:accent1>
          <a:srgbClr val="66AA44"/>
        </a:accent1>
        <a:accent2>
          <a:srgbClr val="DD4411"/>
        </a:accent2>
        <a:accent3>
          <a:srgbClr val="FFFFFF"/>
        </a:accent3>
        <a:accent4>
          <a:srgbClr val="000000"/>
        </a:accent4>
        <a:accent5>
          <a:srgbClr val="B8D2B0"/>
        </a:accent5>
        <a:accent6>
          <a:srgbClr val="C83D0E"/>
        </a:accent6>
        <a:hlink>
          <a:srgbClr val="BBBB00"/>
        </a:hlink>
        <a:folHlink>
          <a:srgbClr val="660000"/>
        </a:folHlink>
      </a:clrScheme>
      <a:clrMap bg1="lt1" tx1="dk1" bg2="lt2" tx2="dk2" accent1="accent1" accent2="accent2" accent3="accent3" accent4="accent4" accent5="accent5" accent6="accent6" hlink="hlink" folHlink="folHlink"/>
    </a:extraClrScheme>
    <a:extraClrScheme>
      <a:clrScheme name="Accenture Finance and Accounting BPO Services_v5_e 3">
        <a:dk1>
          <a:srgbClr val="000000"/>
        </a:dk1>
        <a:lt1>
          <a:srgbClr val="FFFFFF"/>
        </a:lt1>
        <a:dk2>
          <a:srgbClr val="F8F8F8"/>
        </a:dk2>
        <a:lt2>
          <a:srgbClr val="C0C0C0"/>
        </a:lt2>
        <a:accent1>
          <a:srgbClr val="993399"/>
        </a:accent1>
        <a:accent2>
          <a:srgbClr val="66AA44"/>
        </a:accent2>
        <a:accent3>
          <a:srgbClr val="FFFFFF"/>
        </a:accent3>
        <a:accent4>
          <a:srgbClr val="000000"/>
        </a:accent4>
        <a:accent5>
          <a:srgbClr val="CAADCA"/>
        </a:accent5>
        <a:accent6>
          <a:srgbClr val="5C9A3D"/>
        </a:accent6>
        <a:hlink>
          <a:srgbClr val="3333CC"/>
        </a:hlink>
        <a:folHlink>
          <a:srgbClr val="660000"/>
        </a:folHlink>
      </a:clrScheme>
      <a:clrMap bg1="lt1" tx1="dk1" bg2="lt2" tx2="dk2" accent1="accent1" accent2="accent2" accent3="accent3" accent4="accent4" accent5="accent5" accent6="accent6" hlink="hlink" folHlink="folHlink"/>
    </a:extraClrScheme>
    <a:extraClrScheme>
      <a:clrScheme name="Accenture Finance and Accounting BPO Services_v5_e 4">
        <a:dk1>
          <a:srgbClr val="000000"/>
        </a:dk1>
        <a:lt1>
          <a:srgbClr val="FFFFFF"/>
        </a:lt1>
        <a:dk2>
          <a:srgbClr val="F8F8F8"/>
        </a:dk2>
        <a:lt2>
          <a:srgbClr val="C0C0C0"/>
        </a:lt2>
        <a:accent1>
          <a:srgbClr val="88DD00"/>
        </a:accent1>
        <a:accent2>
          <a:srgbClr val="003344"/>
        </a:accent2>
        <a:accent3>
          <a:srgbClr val="FFFFFF"/>
        </a:accent3>
        <a:accent4>
          <a:srgbClr val="000000"/>
        </a:accent4>
        <a:accent5>
          <a:srgbClr val="C3EBAA"/>
        </a:accent5>
        <a:accent6>
          <a:srgbClr val="002D3D"/>
        </a:accent6>
        <a:hlink>
          <a:srgbClr val="993399"/>
        </a:hlink>
        <a:folHlink>
          <a:srgbClr val="00AA99"/>
        </a:folHlink>
      </a:clrScheme>
      <a:clrMap bg1="lt1" tx1="dk1" bg2="lt2" tx2="dk2" accent1="accent1" accent2="accent2" accent3="accent3" accent4="accent4" accent5="accent5" accent6="accent6" hlink="hlink" folHlink="folHlink"/>
    </a:extraClrScheme>
    <a:extraClrScheme>
      <a:clrScheme name="Accenture Finance and Accounting BPO Services_v5_e 5">
        <a:dk1>
          <a:srgbClr val="000000"/>
        </a:dk1>
        <a:lt1>
          <a:srgbClr val="FFFFFF"/>
        </a:lt1>
        <a:dk2>
          <a:srgbClr val="F8F8F8"/>
        </a:dk2>
        <a:lt2>
          <a:srgbClr val="C0C0C0"/>
        </a:lt2>
        <a:accent1>
          <a:srgbClr val="DDCC66"/>
        </a:accent1>
        <a:accent2>
          <a:srgbClr val="003344"/>
        </a:accent2>
        <a:accent3>
          <a:srgbClr val="FFFFFF"/>
        </a:accent3>
        <a:accent4>
          <a:srgbClr val="000000"/>
        </a:accent4>
        <a:accent5>
          <a:srgbClr val="EBE2B8"/>
        </a:accent5>
        <a:accent6>
          <a:srgbClr val="002D3D"/>
        </a:accent6>
        <a:hlink>
          <a:srgbClr val="557799"/>
        </a:hlink>
        <a:folHlink>
          <a:srgbClr val="992222"/>
        </a:folHlink>
      </a:clrScheme>
      <a:clrMap bg1="lt1" tx1="dk1" bg2="lt2" tx2="dk2" accent1="accent1" accent2="accent2" accent3="accent3" accent4="accent4" accent5="accent5" accent6="accent6" hlink="hlink" folHlink="folHlink"/>
    </a:extraClrScheme>
    <a:extraClrScheme>
      <a:clrScheme name="Accenture Finance and Accounting BPO Services_v5_e 6">
        <a:dk1>
          <a:srgbClr val="000000"/>
        </a:dk1>
        <a:lt1>
          <a:srgbClr val="FFFFFF"/>
        </a:lt1>
        <a:dk2>
          <a:srgbClr val="F8F8F8"/>
        </a:dk2>
        <a:lt2>
          <a:srgbClr val="C0C0C0"/>
        </a:lt2>
        <a:accent1>
          <a:srgbClr val="FF9900"/>
        </a:accent1>
        <a:accent2>
          <a:srgbClr val="003344"/>
        </a:accent2>
        <a:accent3>
          <a:srgbClr val="FFFFFF"/>
        </a:accent3>
        <a:accent4>
          <a:srgbClr val="000000"/>
        </a:accent4>
        <a:accent5>
          <a:srgbClr val="FFCAAA"/>
        </a:accent5>
        <a:accent6>
          <a:srgbClr val="002D3D"/>
        </a:accent6>
        <a:hlink>
          <a:srgbClr val="557799"/>
        </a:hlink>
        <a:folHlink>
          <a:srgbClr val="66AA44"/>
        </a:folHlink>
      </a:clrScheme>
      <a:clrMap bg1="lt1" tx1="dk1" bg2="lt2" tx2="dk2" accent1="accent1" accent2="accent2" accent3="accent3" accent4="accent4" accent5="accent5" accent6="accent6" hlink="hlink" folHlink="folHlink"/>
    </a:extraClrScheme>
    <a:extraClrScheme>
      <a:clrScheme name="Accenture Finance and Accounting BPO Services_v5_e 7">
        <a:dk1>
          <a:srgbClr val="000000"/>
        </a:dk1>
        <a:lt1>
          <a:srgbClr val="FFFFFF"/>
        </a:lt1>
        <a:dk2>
          <a:srgbClr val="F8F8F8"/>
        </a:dk2>
        <a:lt2>
          <a:srgbClr val="C0C0C0"/>
        </a:lt2>
        <a:accent1>
          <a:srgbClr val="DD4411"/>
        </a:accent1>
        <a:accent2>
          <a:srgbClr val="003344"/>
        </a:accent2>
        <a:accent3>
          <a:srgbClr val="FFFFFF"/>
        </a:accent3>
        <a:accent4>
          <a:srgbClr val="000000"/>
        </a:accent4>
        <a:accent5>
          <a:srgbClr val="EBB0AA"/>
        </a:accent5>
        <a:accent6>
          <a:srgbClr val="002D3D"/>
        </a:accent6>
        <a:hlink>
          <a:srgbClr val="66AA44"/>
        </a:hlink>
        <a:folHlink>
          <a:srgbClr val="EEAA00"/>
        </a:folHlink>
      </a:clrScheme>
      <a:clrMap bg1="lt1" tx1="dk1" bg2="lt2" tx2="dk2" accent1="accent1" accent2="accent2" accent3="accent3" accent4="accent4" accent5="accent5" accent6="accent6" hlink="hlink" folHlink="folHlink"/>
    </a:extraClrScheme>
    <a:extraClrScheme>
      <a:clrScheme name="Accenture Finance and Accounting BPO Services_v5_e 8">
        <a:dk1>
          <a:srgbClr val="000000"/>
        </a:dk1>
        <a:lt1>
          <a:srgbClr val="FFFFFF"/>
        </a:lt1>
        <a:dk2>
          <a:srgbClr val="003344"/>
        </a:dk2>
        <a:lt2>
          <a:srgbClr val="666666"/>
        </a:lt2>
        <a:accent1>
          <a:srgbClr val="BBBB00"/>
        </a:accent1>
        <a:accent2>
          <a:srgbClr val="992222"/>
        </a:accent2>
        <a:accent3>
          <a:srgbClr val="FFFFFF"/>
        </a:accent3>
        <a:accent4>
          <a:srgbClr val="000000"/>
        </a:accent4>
        <a:accent5>
          <a:srgbClr val="DADAAA"/>
        </a:accent5>
        <a:accent6>
          <a:srgbClr val="8A1E1E"/>
        </a:accent6>
        <a:hlink>
          <a:srgbClr val="445511"/>
        </a:hlink>
        <a:folHlink>
          <a:srgbClr val="008899"/>
        </a:folHlink>
      </a:clrScheme>
      <a:clrMap bg1="lt1" tx1="dk1" bg2="lt2" tx2="dk2" accent1="accent1" accent2="accent2" accent3="accent3" accent4="accent4" accent5="accent5" accent6="accent6" hlink="hlink" folHlink="folHlink"/>
    </a:extraClrScheme>
    <a:extraClrScheme>
      <a:clrScheme name="Accenture Finance and Accounting BPO Services_v5_e 9">
        <a:dk1>
          <a:srgbClr val="000000"/>
        </a:dk1>
        <a:lt1>
          <a:srgbClr val="FFFFFF"/>
        </a:lt1>
        <a:dk2>
          <a:srgbClr val="DD4411"/>
        </a:dk2>
        <a:lt2>
          <a:srgbClr val="666666"/>
        </a:lt2>
        <a:accent1>
          <a:srgbClr val="BBBB00"/>
        </a:accent1>
        <a:accent2>
          <a:srgbClr val="445511"/>
        </a:accent2>
        <a:accent3>
          <a:srgbClr val="FFFFFF"/>
        </a:accent3>
        <a:accent4>
          <a:srgbClr val="000000"/>
        </a:accent4>
        <a:accent5>
          <a:srgbClr val="DADAAA"/>
        </a:accent5>
        <a:accent6>
          <a:srgbClr val="3D4C0E"/>
        </a:accent6>
        <a:hlink>
          <a:srgbClr val="77AA99"/>
        </a:hlink>
        <a:folHlink>
          <a:srgbClr val="0088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C7EE7C962A2F945A5B1EA6E23ACFC94" ma:contentTypeVersion="1" ma:contentTypeDescription="Create a new document." ma:contentTypeScope="" ma:versionID="3a17749fa500174535cfb5fbd369ad4c">
  <xsd:schema xmlns:xsd="http://www.w3.org/2001/XMLSchema" xmlns:p="http://schemas.microsoft.com/office/2006/metadata/properties" xmlns:ns1="http://schemas.microsoft.com/sharepoint/v3" targetNamespace="http://schemas.microsoft.com/office/2006/metadata/properties" ma:root="true" ma:fieldsID="ddb0c952b897a810c8a4e377cff6bff8"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FB2765BB-A95A-4777-9BA8-7D9A3E6EF0F0}">
  <ds:schemaRefs>
    <ds:schemaRef ds:uri="http://purl.org/dc/terms/"/>
    <ds:schemaRef ds:uri="http://schemas.microsoft.com/office/2006/documentManagement/types"/>
    <ds:schemaRef ds:uri="http://schemas.microsoft.com/sharepoint/v3"/>
    <ds:schemaRef ds:uri="http://purl.org/dc/elements/1.1/"/>
    <ds:schemaRef ds:uri="http://purl.org/dc/dcmitype/"/>
    <ds:schemaRef ds:uri="http://schemas.microsoft.com/office/2006/metadata/properties"/>
    <ds:schemaRef ds:uri="http://schemas.openxmlformats.org/package/2006/metadata/core-properties"/>
    <ds:schemaRef ds:uri="http://www.w3.org/XML/1998/namespace"/>
    <ds:schemaRef ds:uri="http://schemas.microsoft.com/office/infopath/2007/PartnerControls"/>
  </ds:schemaRefs>
</ds:datastoreItem>
</file>

<file path=customXml/itemProps2.xml><?xml version="1.0" encoding="utf-8"?>
<ds:datastoreItem xmlns:ds="http://schemas.openxmlformats.org/officeDocument/2006/customXml" ds:itemID="{3A8E9F06-2D4C-45E3-91EB-E9B460069B1D}">
  <ds:schemaRefs>
    <ds:schemaRef ds:uri="http://schemas.microsoft.com/sharepoint/v3/contenttype/forms"/>
  </ds:schemaRefs>
</ds:datastoreItem>
</file>

<file path=customXml/itemProps3.xml><?xml version="1.0" encoding="utf-8"?>
<ds:datastoreItem xmlns:ds="http://schemas.openxmlformats.org/officeDocument/2006/customXml" ds:itemID="{E4091117-E678-43E4-B643-361A63DBF0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Accenture, Avanade &amp; Microsoft template</Template>
  <TotalTime>10027</TotalTime>
  <Words>549</Words>
  <Application>Microsoft Office PowerPoint</Application>
  <PresentationFormat>全屏显示(16:9)</PresentationFormat>
  <Paragraphs>142</Paragraphs>
  <Slides>17</Slides>
  <Notes>4</Notes>
  <HiddenSlides>0</HiddenSlides>
  <MMClips>0</MMClips>
  <ScaleCrop>false</ScaleCrop>
  <HeadingPairs>
    <vt:vector size="4" baseType="variant">
      <vt:variant>
        <vt:lpstr>主题</vt:lpstr>
      </vt:variant>
      <vt:variant>
        <vt:i4>2</vt:i4>
      </vt:variant>
      <vt:variant>
        <vt:lpstr>幻灯片标题</vt:lpstr>
      </vt:variant>
      <vt:variant>
        <vt:i4>17</vt:i4>
      </vt:variant>
    </vt:vector>
  </HeadingPairs>
  <TitlesOfParts>
    <vt:vector size="19" baseType="lpstr">
      <vt:lpstr>Accenture, Avanade &amp; Microsoft template</vt:lpstr>
      <vt:lpstr>Default Theme</vt:lpstr>
      <vt:lpstr>The Trader Desktop Redesigned</vt:lpstr>
      <vt:lpstr>Delivering value straight  to your key stakeholders</vt:lpstr>
      <vt:lpstr>Value for stakeholders: The software solution</vt:lpstr>
      <vt:lpstr>Value for stakeholders: The software solution</vt:lpstr>
      <vt:lpstr>Value for stakeholders:  The software solution</vt:lpstr>
      <vt:lpstr>Value for stakeholders:  The software solution</vt:lpstr>
      <vt:lpstr>Value for stakeholders:  The software solution</vt:lpstr>
      <vt:lpstr>Value for stakeholders:  The software solution</vt:lpstr>
      <vt:lpstr>Value for stakeholders:  The software solution</vt:lpstr>
      <vt:lpstr>Value for stakeholders:  The software solution</vt:lpstr>
      <vt:lpstr>Value For Stakeholders  – Infrastructure</vt:lpstr>
      <vt:lpstr>Value For Stakeholders  – Infrastructure</vt:lpstr>
      <vt:lpstr>Value For Stakeholders  – Infrastructure</vt:lpstr>
      <vt:lpstr>Value For Stakeholders  – Infrastructure</vt:lpstr>
      <vt:lpstr>Summary</vt:lpstr>
      <vt:lpstr>Next Step</vt:lpstr>
      <vt:lpstr>声明：</vt:lpstr>
    </vt:vector>
  </TitlesOfParts>
  <Company>Schawk, Inc. (US Creative Services)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v-ariefa@microsoft.com</dc:creator>
  <cp:lastModifiedBy>Microsoft</cp:lastModifiedBy>
  <cp:revision>447</cp:revision>
  <dcterms:created xsi:type="dcterms:W3CDTF">2009-11-13T22:24:39Z</dcterms:created>
  <dcterms:modified xsi:type="dcterms:W3CDTF">2018-01-05T01:49:12Z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0x0101008C7EE7C962A2F945A5B1EA6E23ACFC94</vt:lpwstr>
  </property>
</Properties>
</file>